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64" r:id="rId2"/>
    <p:sldId id="307" r:id="rId3"/>
    <p:sldId id="308" r:id="rId4"/>
    <p:sldId id="276" r:id="rId5"/>
    <p:sldId id="288" r:id="rId6"/>
    <p:sldId id="311" r:id="rId7"/>
    <p:sldId id="312" r:id="rId8"/>
    <p:sldId id="313" r:id="rId9"/>
    <p:sldId id="310" r:id="rId10"/>
    <p:sldId id="309" r:id="rId11"/>
    <p:sldId id="314" r:id="rId12"/>
    <p:sldId id="30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ZWmwXn9zpuryUL2/t6zpbA==" hashData="FkVo8/KgroQuIoCJEoNSN6vmydy/EeDn/4BsrCa64pDLyEW938gWoftm/lS0QD6kwJ2XyPfZ166ajlnR/a4o2g=="/>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5FC22"/>
    <a:srgbClr val="B1DA97"/>
    <a:srgbClr val="F937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94" autoAdjust="0"/>
    <p:restoredTop sz="92282" autoAdjust="0"/>
  </p:normalViewPr>
  <p:slideViewPr>
    <p:cSldViewPr snapToGrid="0">
      <p:cViewPr varScale="1">
        <p:scale>
          <a:sx n="73" d="100"/>
          <a:sy n="73" d="100"/>
        </p:scale>
        <p:origin x="69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gg</a:t>
            </a: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72FD479-5F73-4EAF-83AE-CDAFBB23D92E}" type="datetimeFigureOut">
              <a:rPr lang="en-US" smtClean="0"/>
              <a:t>1/18/2023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1DCCA5F-1528-4318-A358-FE3A4B62C695}" type="slidenum">
              <a:rPr lang="en-US" smtClean="0"/>
              <a:t>‹#›</a:t>
            </a:fld>
            <a:endParaRPr lang="en-US"/>
          </a:p>
        </p:txBody>
      </p:sp>
    </p:spTree>
    <p:extLst>
      <p:ext uri="{BB962C8B-B14F-4D97-AF65-F5344CB8AC3E}">
        <p14:creationId xmlns:p14="http://schemas.microsoft.com/office/powerpoint/2010/main" val="1939196855"/>
      </p:ext>
    </p:extLst>
  </p:cSld>
  <p:clrMap bg1="lt1" tx1="dk1" bg2="lt2" tx2="dk2" accent1="accent1" accent2="accent2" accent3="accent3" accent4="accent4" accent5="accent5" accent6="accent6" hlink="hlink" folHlink="folHlink"/>
  <p:hf ftr="0" dt="0"/>
</p:handoutMaster>
</file>

<file path=ppt/media/image1.jp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gg</a:t>
            </a: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A921C7-52BC-4D63-AE8D-5E8B9AAF9606}" type="datetimeFigureOut">
              <a:rPr lang="en-US" smtClean="0"/>
              <a:t>1/18/2023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48E6D5-A99C-4BAB-9AC5-0977AF44FACE}" type="slidenum">
              <a:rPr lang="en-US" smtClean="0"/>
              <a:t>‹#›</a:t>
            </a:fld>
            <a:endParaRPr lang="en-US"/>
          </a:p>
        </p:txBody>
      </p:sp>
    </p:spTree>
    <p:extLst>
      <p:ext uri="{BB962C8B-B14F-4D97-AF65-F5344CB8AC3E}">
        <p14:creationId xmlns:p14="http://schemas.microsoft.com/office/powerpoint/2010/main" val="2390849237"/>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548E6D5-A99C-4BAB-9AC5-0977AF44FACE}" type="slidenum">
              <a:rPr lang="en-US" smtClean="0"/>
              <a:t>4</a:t>
            </a:fld>
            <a:endParaRPr lang="en-US"/>
          </a:p>
        </p:txBody>
      </p:sp>
      <p:sp>
        <p:nvSpPr>
          <p:cNvPr id="5" name="Header Placeholder 4"/>
          <p:cNvSpPr>
            <a:spLocks noGrp="1"/>
          </p:cNvSpPr>
          <p:nvPr>
            <p:ph type="hdr" sz="quarter" idx="11"/>
          </p:nvPr>
        </p:nvSpPr>
        <p:spPr/>
        <p:txBody>
          <a:bodyPr/>
          <a:lstStyle/>
          <a:p>
            <a:r>
              <a:rPr lang="en-US" smtClean="0"/>
              <a:t>gg</a:t>
            </a:r>
            <a:endParaRPr lang="en-US"/>
          </a:p>
        </p:txBody>
      </p:sp>
    </p:spTree>
    <p:extLst>
      <p:ext uri="{BB962C8B-B14F-4D97-AF65-F5344CB8AC3E}">
        <p14:creationId xmlns:p14="http://schemas.microsoft.com/office/powerpoint/2010/main" val="818830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548E6D5-A99C-4BAB-9AC5-0977AF44FACE}" type="slidenum">
              <a:rPr lang="en-US" smtClean="0"/>
              <a:t>9</a:t>
            </a:fld>
            <a:endParaRPr lang="en-US"/>
          </a:p>
        </p:txBody>
      </p:sp>
      <p:sp>
        <p:nvSpPr>
          <p:cNvPr id="5" name="Header Placeholder 4"/>
          <p:cNvSpPr>
            <a:spLocks noGrp="1"/>
          </p:cNvSpPr>
          <p:nvPr>
            <p:ph type="hdr" sz="quarter" idx="11"/>
          </p:nvPr>
        </p:nvSpPr>
        <p:spPr/>
        <p:txBody>
          <a:bodyPr/>
          <a:lstStyle/>
          <a:p>
            <a:r>
              <a:rPr lang="en-US" smtClean="0"/>
              <a:t>gg</a:t>
            </a:r>
            <a:endParaRPr lang="en-US"/>
          </a:p>
        </p:txBody>
      </p:sp>
    </p:spTree>
    <p:extLst>
      <p:ext uri="{BB962C8B-B14F-4D97-AF65-F5344CB8AC3E}">
        <p14:creationId xmlns:p14="http://schemas.microsoft.com/office/powerpoint/2010/main" val="604118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A2F7BF0-60DF-4943-B46D-54BF9B9C4714}" type="datetime1">
              <a:rPr lang="en-US" smtClean="0"/>
              <a:t>1/18/2023</a:t>
            </a:fld>
            <a:endParaRPr lang="en-US"/>
          </a:p>
        </p:txBody>
      </p:sp>
      <p:sp>
        <p:nvSpPr>
          <p:cNvPr id="5" name="Footer Placeholder 4"/>
          <p:cNvSpPr>
            <a:spLocks noGrp="1"/>
          </p:cNvSpPr>
          <p:nvPr>
            <p:ph type="ftr" sz="quarter" idx="11"/>
          </p:nvPr>
        </p:nvSpPr>
        <p:spPr/>
        <p:txBody>
          <a:bodyPr/>
          <a:lstStyle/>
          <a:p>
            <a:r>
              <a:rPr lang="en-US" smtClean="0"/>
              <a:t>Prepared by Er. Bibek Magar ( bibek.magar@thc.tu.edu.np)</a:t>
            </a:r>
            <a:endParaRPr lang="en-US"/>
          </a:p>
        </p:txBody>
      </p:sp>
      <p:sp>
        <p:nvSpPr>
          <p:cNvPr id="6" name="Slide Number Placeholder 5"/>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1661543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CE5A683-F263-42EF-861F-960C6174D74B}" type="datetime1">
              <a:rPr lang="en-US" smtClean="0"/>
              <a:t>1/18/2023</a:t>
            </a:fld>
            <a:endParaRPr lang="en-US"/>
          </a:p>
        </p:txBody>
      </p:sp>
      <p:sp>
        <p:nvSpPr>
          <p:cNvPr id="5" name="Footer Placeholder 4"/>
          <p:cNvSpPr>
            <a:spLocks noGrp="1"/>
          </p:cNvSpPr>
          <p:nvPr>
            <p:ph type="ftr" sz="quarter" idx="11"/>
          </p:nvPr>
        </p:nvSpPr>
        <p:spPr/>
        <p:txBody>
          <a:bodyPr/>
          <a:lstStyle/>
          <a:p>
            <a:r>
              <a:rPr lang="en-US" smtClean="0"/>
              <a:t>Prepared by Er. Bibek Magar ( bibek.magar@thc.tu.edu.np)</a:t>
            </a:r>
            <a:endParaRPr lang="en-US"/>
          </a:p>
        </p:txBody>
      </p:sp>
      <p:sp>
        <p:nvSpPr>
          <p:cNvPr id="6" name="Slide Number Placeholder 5"/>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30186495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865078-5AA7-44AA-BAB3-3C48D143BE0A}" type="datetime1">
              <a:rPr lang="en-US" smtClean="0"/>
              <a:t>1/18/2023</a:t>
            </a:fld>
            <a:endParaRPr lang="en-US"/>
          </a:p>
        </p:txBody>
      </p:sp>
      <p:sp>
        <p:nvSpPr>
          <p:cNvPr id="5" name="Footer Placeholder 4"/>
          <p:cNvSpPr>
            <a:spLocks noGrp="1"/>
          </p:cNvSpPr>
          <p:nvPr>
            <p:ph type="ftr" sz="quarter" idx="11"/>
          </p:nvPr>
        </p:nvSpPr>
        <p:spPr/>
        <p:txBody>
          <a:bodyPr/>
          <a:lstStyle/>
          <a:p>
            <a:r>
              <a:rPr lang="en-US" smtClean="0"/>
              <a:t>Prepared by Er. Bibek Magar ( bibek.magar@thc.tu.edu.np)</a:t>
            </a:r>
            <a:endParaRPr lang="en-US"/>
          </a:p>
        </p:txBody>
      </p:sp>
      <p:sp>
        <p:nvSpPr>
          <p:cNvPr id="6" name="Slide Number Placeholder 5"/>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3058639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36E04AC-2012-4A19-8E37-835FE4BC0F6E}" type="datetime1">
              <a:rPr lang="en-US" smtClean="0"/>
              <a:t>1/18/2023</a:t>
            </a:fld>
            <a:endParaRPr lang="en-US"/>
          </a:p>
        </p:txBody>
      </p:sp>
      <p:sp>
        <p:nvSpPr>
          <p:cNvPr id="5" name="Footer Placeholder 4"/>
          <p:cNvSpPr>
            <a:spLocks noGrp="1"/>
          </p:cNvSpPr>
          <p:nvPr>
            <p:ph type="ftr" sz="quarter" idx="11"/>
          </p:nvPr>
        </p:nvSpPr>
        <p:spPr/>
        <p:txBody>
          <a:bodyPr/>
          <a:lstStyle/>
          <a:p>
            <a:r>
              <a:rPr lang="en-US" smtClean="0"/>
              <a:t>Prepared by Er. Bibek Magar ( bibek.magar@thc.tu.edu.np)</a:t>
            </a:r>
            <a:endParaRPr lang="en-US"/>
          </a:p>
        </p:txBody>
      </p:sp>
      <p:sp>
        <p:nvSpPr>
          <p:cNvPr id="6" name="Slide Number Placeholder 5"/>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10690369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322F51-6F8A-4686-914C-CA1FCD7342A7}" type="datetime1">
              <a:rPr lang="en-US" smtClean="0"/>
              <a:t>1/18/2023</a:t>
            </a:fld>
            <a:endParaRPr lang="en-US"/>
          </a:p>
        </p:txBody>
      </p:sp>
      <p:sp>
        <p:nvSpPr>
          <p:cNvPr id="5" name="Footer Placeholder 4"/>
          <p:cNvSpPr>
            <a:spLocks noGrp="1"/>
          </p:cNvSpPr>
          <p:nvPr>
            <p:ph type="ftr" sz="quarter" idx="11"/>
          </p:nvPr>
        </p:nvSpPr>
        <p:spPr/>
        <p:txBody>
          <a:bodyPr/>
          <a:lstStyle/>
          <a:p>
            <a:r>
              <a:rPr lang="en-US" smtClean="0"/>
              <a:t>Prepared by Er. Bibek Magar ( bibek.magar@thc.tu.edu.np)</a:t>
            </a:r>
            <a:endParaRPr lang="en-US"/>
          </a:p>
        </p:txBody>
      </p:sp>
      <p:sp>
        <p:nvSpPr>
          <p:cNvPr id="6" name="Slide Number Placeholder 5"/>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2350694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886B414-3839-4D4E-B5F3-10830493A03E}" type="datetime1">
              <a:rPr lang="en-US" smtClean="0"/>
              <a:t>1/18/2023</a:t>
            </a:fld>
            <a:endParaRPr lang="en-US"/>
          </a:p>
        </p:txBody>
      </p:sp>
      <p:sp>
        <p:nvSpPr>
          <p:cNvPr id="6" name="Footer Placeholder 5"/>
          <p:cNvSpPr>
            <a:spLocks noGrp="1"/>
          </p:cNvSpPr>
          <p:nvPr>
            <p:ph type="ftr" sz="quarter" idx="11"/>
          </p:nvPr>
        </p:nvSpPr>
        <p:spPr/>
        <p:txBody>
          <a:bodyPr/>
          <a:lstStyle/>
          <a:p>
            <a:r>
              <a:rPr lang="en-US" smtClean="0"/>
              <a:t>Prepared by Er. Bibek Magar ( bibek.magar@thc.tu.edu.np)</a:t>
            </a:r>
            <a:endParaRPr lang="en-US"/>
          </a:p>
        </p:txBody>
      </p:sp>
      <p:sp>
        <p:nvSpPr>
          <p:cNvPr id="7" name="Slide Number Placeholder 6"/>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962223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5A0920-1D4D-43EC-9DE6-4F0907423C54}" type="datetime1">
              <a:rPr lang="en-US" smtClean="0"/>
              <a:t>1/18/2023</a:t>
            </a:fld>
            <a:endParaRPr lang="en-US"/>
          </a:p>
        </p:txBody>
      </p:sp>
      <p:sp>
        <p:nvSpPr>
          <p:cNvPr id="8" name="Footer Placeholder 7"/>
          <p:cNvSpPr>
            <a:spLocks noGrp="1"/>
          </p:cNvSpPr>
          <p:nvPr>
            <p:ph type="ftr" sz="quarter" idx="11"/>
          </p:nvPr>
        </p:nvSpPr>
        <p:spPr/>
        <p:txBody>
          <a:bodyPr/>
          <a:lstStyle/>
          <a:p>
            <a:r>
              <a:rPr lang="en-US" smtClean="0"/>
              <a:t>Prepared by Er. Bibek Magar ( bibek.magar@thc.tu.edu.np)</a:t>
            </a:r>
            <a:endParaRPr lang="en-US"/>
          </a:p>
        </p:txBody>
      </p:sp>
      <p:sp>
        <p:nvSpPr>
          <p:cNvPr id="9" name="Slide Number Placeholder 8"/>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223035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835AF1B-FF67-4ECD-86EA-53671497A931}" type="datetime1">
              <a:rPr lang="en-US" smtClean="0"/>
              <a:t>1/18/2023</a:t>
            </a:fld>
            <a:endParaRPr lang="en-US"/>
          </a:p>
        </p:txBody>
      </p:sp>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sp>
        <p:nvSpPr>
          <p:cNvPr id="5" name="Slide Number Placeholder 4"/>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3594939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3C8578-A1FB-4D57-91EF-B4E098AA8FF3}" type="datetime1">
              <a:rPr lang="en-US" smtClean="0"/>
              <a:t>1/18/2023</a:t>
            </a:fld>
            <a:endParaRPr lang="en-US"/>
          </a:p>
        </p:txBody>
      </p:sp>
      <p:sp>
        <p:nvSpPr>
          <p:cNvPr id="3" name="Footer Placeholder 2"/>
          <p:cNvSpPr>
            <a:spLocks noGrp="1"/>
          </p:cNvSpPr>
          <p:nvPr>
            <p:ph type="ftr" sz="quarter" idx="11"/>
          </p:nvPr>
        </p:nvSpPr>
        <p:spPr/>
        <p:txBody>
          <a:bodyPr/>
          <a:lstStyle/>
          <a:p>
            <a:r>
              <a:rPr lang="en-US" smtClean="0"/>
              <a:t>Prepared by Er. Bibek Magar ( bibek.magar@thc.tu.edu.np)</a:t>
            </a:r>
            <a:endParaRPr lang="en-US"/>
          </a:p>
        </p:txBody>
      </p:sp>
      <p:sp>
        <p:nvSpPr>
          <p:cNvPr id="4" name="Slide Number Placeholder 3"/>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1356961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C3E66A-4D50-4FC4-A033-E08A276E0B65}" type="datetime1">
              <a:rPr lang="en-US" smtClean="0"/>
              <a:t>1/18/2023</a:t>
            </a:fld>
            <a:endParaRPr lang="en-US"/>
          </a:p>
        </p:txBody>
      </p:sp>
      <p:sp>
        <p:nvSpPr>
          <p:cNvPr id="6" name="Footer Placeholder 5"/>
          <p:cNvSpPr>
            <a:spLocks noGrp="1"/>
          </p:cNvSpPr>
          <p:nvPr>
            <p:ph type="ftr" sz="quarter" idx="11"/>
          </p:nvPr>
        </p:nvSpPr>
        <p:spPr/>
        <p:txBody>
          <a:bodyPr/>
          <a:lstStyle/>
          <a:p>
            <a:r>
              <a:rPr lang="en-US" smtClean="0"/>
              <a:t>Prepared by Er. Bibek Magar ( bibek.magar@thc.tu.edu.np)</a:t>
            </a:r>
            <a:endParaRPr lang="en-US"/>
          </a:p>
        </p:txBody>
      </p:sp>
      <p:sp>
        <p:nvSpPr>
          <p:cNvPr id="7" name="Slide Number Placeholder 6"/>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1067403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B833DB3-FF3F-4B0E-B8A4-15582305152E}" type="datetime1">
              <a:rPr lang="en-US" smtClean="0"/>
              <a:t>1/18/2023</a:t>
            </a:fld>
            <a:endParaRPr lang="en-US"/>
          </a:p>
        </p:txBody>
      </p:sp>
      <p:sp>
        <p:nvSpPr>
          <p:cNvPr id="6" name="Footer Placeholder 5"/>
          <p:cNvSpPr>
            <a:spLocks noGrp="1"/>
          </p:cNvSpPr>
          <p:nvPr>
            <p:ph type="ftr" sz="quarter" idx="11"/>
          </p:nvPr>
        </p:nvSpPr>
        <p:spPr/>
        <p:txBody>
          <a:bodyPr/>
          <a:lstStyle/>
          <a:p>
            <a:r>
              <a:rPr lang="en-US" smtClean="0"/>
              <a:t>Prepared by Er. Bibek Magar ( bibek.magar@thc.tu.edu.np)</a:t>
            </a:r>
            <a:endParaRPr lang="en-US"/>
          </a:p>
        </p:txBody>
      </p:sp>
      <p:sp>
        <p:nvSpPr>
          <p:cNvPr id="7" name="Slide Number Placeholder 6"/>
          <p:cNvSpPr>
            <a:spLocks noGrp="1"/>
          </p:cNvSpPr>
          <p:nvPr>
            <p:ph type="sldNum" sz="quarter" idx="12"/>
          </p:nvPr>
        </p:nvSpPr>
        <p:spPr/>
        <p:txBody>
          <a:bodyPr/>
          <a:lstStyle/>
          <a:p>
            <a:fld id="{0B97FEC7-F7A4-43DE-A233-41622E620E5F}" type="slidenum">
              <a:rPr lang="en-US" smtClean="0"/>
              <a:t>‹#›</a:t>
            </a:fld>
            <a:endParaRPr lang="en-US"/>
          </a:p>
        </p:txBody>
      </p:sp>
    </p:spTree>
    <p:extLst>
      <p:ext uri="{BB962C8B-B14F-4D97-AF65-F5344CB8AC3E}">
        <p14:creationId xmlns:p14="http://schemas.microsoft.com/office/powerpoint/2010/main" val="4150512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3000" b="-13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31A7CC-0942-44CB-837D-7DF595FD3D9C}" type="datetime1">
              <a:rPr lang="en-US" smtClean="0"/>
              <a:t>1/18/2023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Prepared by Er. Bibek Magar ( bibek.magar@thc.tu.edu.np)</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97FEC7-F7A4-43DE-A233-41622E620E5F}" type="slidenum">
              <a:rPr lang="en-US" smtClean="0"/>
              <a:t>‹#›</a:t>
            </a:fld>
            <a:endParaRPr lang="en-US"/>
          </a:p>
        </p:txBody>
      </p:sp>
    </p:spTree>
    <p:extLst>
      <p:ext uri="{BB962C8B-B14F-4D97-AF65-F5344CB8AC3E}">
        <p14:creationId xmlns:p14="http://schemas.microsoft.com/office/powerpoint/2010/main" val="1453830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6184"/>
            <a:ext cx="10515600" cy="1325563"/>
          </a:xfrm>
        </p:spPr>
        <p:txBody>
          <a:bodyPr/>
          <a:lstStyle/>
          <a:p>
            <a:pPr algn="ctr"/>
            <a:r>
              <a:rPr lang="en-US" b="1" dirty="0" smtClean="0"/>
              <a:t>Oblique Projection/ Drawing</a:t>
            </a:r>
            <a:endParaRPr lang="en-US" b="1" dirty="0"/>
          </a:p>
        </p:txBody>
      </p:sp>
      <p:sp>
        <p:nvSpPr>
          <p:cNvPr id="6" name="TextBox 5"/>
          <p:cNvSpPr txBox="1"/>
          <p:nvPr/>
        </p:nvSpPr>
        <p:spPr>
          <a:xfrm>
            <a:off x="2835023" y="4726905"/>
            <a:ext cx="6170378" cy="1754326"/>
          </a:xfrm>
          <a:prstGeom prst="rect">
            <a:avLst/>
          </a:prstGeom>
          <a:noFill/>
        </p:spPr>
        <p:txBody>
          <a:bodyPr wrap="square" rtlCol="0">
            <a:spAutoFit/>
          </a:bodyPr>
          <a:lstStyle/>
          <a:p>
            <a:pPr algn="ctr"/>
            <a:r>
              <a:rPr lang="en-US" i="1" dirty="0" smtClean="0"/>
              <a:t>Prepared by:</a:t>
            </a:r>
          </a:p>
          <a:p>
            <a:pPr algn="ctr"/>
            <a:r>
              <a:rPr lang="en-US" i="1" dirty="0" err="1" smtClean="0"/>
              <a:t>Er</a:t>
            </a:r>
            <a:r>
              <a:rPr lang="en-US" i="1" dirty="0" smtClean="0"/>
              <a:t>. Bibek </a:t>
            </a:r>
            <a:r>
              <a:rPr lang="en-US" i="1" dirty="0" err="1" smtClean="0"/>
              <a:t>Magar</a:t>
            </a:r>
            <a:endParaRPr lang="en-US" i="1" dirty="0" smtClean="0"/>
          </a:p>
          <a:p>
            <a:pPr algn="ctr"/>
            <a:r>
              <a:rPr lang="en-US" i="1" dirty="0" smtClean="0"/>
              <a:t>BE in Automobile Engineering</a:t>
            </a:r>
          </a:p>
          <a:p>
            <a:pPr algn="ctr"/>
            <a:r>
              <a:rPr lang="en-US" i="1" dirty="0" smtClean="0"/>
              <a:t>IOE, </a:t>
            </a:r>
            <a:r>
              <a:rPr lang="en-US" i="1" dirty="0" err="1" smtClean="0"/>
              <a:t>Thapathali</a:t>
            </a:r>
            <a:r>
              <a:rPr lang="en-US" i="1" dirty="0" smtClean="0"/>
              <a:t> Campus</a:t>
            </a:r>
          </a:p>
          <a:p>
            <a:pPr algn="ctr"/>
            <a:r>
              <a:rPr lang="en-US" i="1" dirty="0"/>
              <a:t>bibek.magar@thc.tu.edu.np</a:t>
            </a:r>
            <a:endParaRPr lang="en-US" i="1" dirty="0" smtClean="0"/>
          </a:p>
          <a:p>
            <a:pPr algn="ctr"/>
            <a:endParaRPr lang="en-US" dirty="0"/>
          </a:p>
        </p:txBody>
      </p:sp>
      <p:sp>
        <p:nvSpPr>
          <p:cNvPr id="3" name="Footer Placeholder 2"/>
          <p:cNvSpPr>
            <a:spLocks noGrp="1"/>
          </p:cNvSpPr>
          <p:nvPr>
            <p:ph type="ftr" sz="quarter" idx="11"/>
          </p:nvPr>
        </p:nvSpPr>
        <p:spPr/>
        <p:txBody>
          <a:bodyPr/>
          <a:lstStyle/>
          <a:p>
            <a:r>
              <a:rPr lang="en-US" smtClean="0"/>
              <a:t>Prepared by Er. Bibek Magar ( bibek.magar@thc.tu.edu.np)</a:t>
            </a: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8600" y="1471747"/>
            <a:ext cx="3324105" cy="3455320"/>
          </a:xfrm>
          <a:prstGeom prst="rect">
            <a:avLst/>
          </a:prstGeom>
        </p:spPr>
      </p:pic>
    </p:spTree>
    <p:extLst>
      <p:ext uri="{BB962C8B-B14F-4D97-AF65-F5344CB8AC3E}">
        <p14:creationId xmlns:p14="http://schemas.microsoft.com/office/powerpoint/2010/main" val="24761011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sp>
        <p:nvSpPr>
          <p:cNvPr id="6" name="TextBox 5"/>
          <p:cNvSpPr txBox="1"/>
          <p:nvPr/>
        </p:nvSpPr>
        <p:spPr>
          <a:xfrm>
            <a:off x="294967" y="268096"/>
            <a:ext cx="8804787" cy="369332"/>
          </a:xfrm>
          <a:prstGeom prst="rect">
            <a:avLst/>
          </a:prstGeom>
          <a:noFill/>
        </p:spPr>
        <p:txBody>
          <a:bodyPr wrap="square" rtlCol="0">
            <a:spAutoFit/>
          </a:bodyPr>
          <a:lstStyle/>
          <a:p>
            <a:r>
              <a:rPr lang="en-US" b="1" dirty="0" smtClean="0"/>
              <a:t>Q2) Draw oblique view of the object from the given orthographic views</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8666" y="637428"/>
            <a:ext cx="5584734" cy="5707626"/>
          </a:xfrm>
          <a:prstGeom prst="rect">
            <a:avLst/>
          </a:prstGeom>
        </p:spPr>
      </p:pic>
    </p:spTree>
    <p:extLst>
      <p:ext uri="{BB962C8B-B14F-4D97-AF65-F5344CB8AC3E}">
        <p14:creationId xmlns:p14="http://schemas.microsoft.com/office/powerpoint/2010/main" val="7263021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9466" y="0"/>
            <a:ext cx="3433928" cy="3509492"/>
          </a:xfrm>
          <a:prstGeom prst="rect">
            <a:avLst/>
          </a:prstGeom>
        </p:spPr>
      </p:pic>
      <p:sp>
        <p:nvSpPr>
          <p:cNvPr id="9" name="Line 5"/>
          <p:cNvSpPr>
            <a:spLocks noChangeShapeType="1"/>
          </p:cNvSpPr>
          <p:nvPr/>
        </p:nvSpPr>
        <p:spPr bwMode="auto">
          <a:xfrm>
            <a:off x="427038" y="6321425"/>
            <a:ext cx="6199188" cy="0"/>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Line 6"/>
          <p:cNvSpPr>
            <a:spLocks noChangeShapeType="1"/>
          </p:cNvSpPr>
          <p:nvPr/>
        </p:nvSpPr>
        <p:spPr bwMode="auto">
          <a:xfrm flipV="1">
            <a:off x="6626225" y="5375275"/>
            <a:ext cx="0" cy="946150"/>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Line 7"/>
          <p:cNvSpPr>
            <a:spLocks noChangeShapeType="1"/>
          </p:cNvSpPr>
          <p:nvPr/>
        </p:nvSpPr>
        <p:spPr bwMode="auto">
          <a:xfrm flipH="1">
            <a:off x="1309688" y="6321425"/>
            <a:ext cx="5316538"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Line 8"/>
          <p:cNvSpPr>
            <a:spLocks noChangeShapeType="1"/>
          </p:cNvSpPr>
          <p:nvPr/>
        </p:nvSpPr>
        <p:spPr bwMode="auto">
          <a:xfrm flipV="1">
            <a:off x="1309688" y="5683250"/>
            <a:ext cx="0" cy="6381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Line 9"/>
          <p:cNvSpPr>
            <a:spLocks noChangeShapeType="1"/>
          </p:cNvSpPr>
          <p:nvPr/>
        </p:nvSpPr>
        <p:spPr bwMode="auto">
          <a:xfrm flipV="1">
            <a:off x="1309688" y="4365625"/>
            <a:ext cx="1316038" cy="131762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Line 10"/>
          <p:cNvSpPr>
            <a:spLocks noChangeShapeType="1"/>
          </p:cNvSpPr>
          <p:nvPr/>
        </p:nvSpPr>
        <p:spPr bwMode="auto">
          <a:xfrm>
            <a:off x="1309688" y="5683250"/>
            <a:ext cx="5316538"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Line 11"/>
          <p:cNvSpPr>
            <a:spLocks noChangeShapeType="1"/>
          </p:cNvSpPr>
          <p:nvPr/>
        </p:nvSpPr>
        <p:spPr bwMode="auto">
          <a:xfrm>
            <a:off x="2625725" y="4365625"/>
            <a:ext cx="2127250"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Line 12"/>
          <p:cNvSpPr>
            <a:spLocks noChangeShapeType="1"/>
          </p:cNvSpPr>
          <p:nvPr/>
        </p:nvSpPr>
        <p:spPr bwMode="auto">
          <a:xfrm flipV="1">
            <a:off x="4752975" y="2876550"/>
            <a:ext cx="0" cy="14890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Line 13"/>
          <p:cNvSpPr>
            <a:spLocks noChangeShapeType="1"/>
          </p:cNvSpPr>
          <p:nvPr/>
        </p:nvSpPr>
        <p:spPr bwMode="auto">
          <a:xfrm flipH="1">
            <a:off x="2413000" y="2876550"/>
            <a:ext cx="2552700" cy="0"/>
          </a:xfrm>
          <a:prstGeom prst="line">
            <a:avLst/>
          </a:prstGeom>
          <a:noFill/>
          <a:ln w="0">
            <a:solidFill>
              <a:srgbClr val="002060"/>
            </a:solidFill>
            <a:prstDash val="dashDot"/>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Line 14"/>
          <p:cNvSpPr>
            <a:spLocks noChangeShapeType="1"/>
          </p:cNvSpPr>
          <p:nvPr/>
        </p:nvSpPr>
        <p:spPr bwMode="auto">
          <a:xfrm>
            <a:off x="2625725" y="2876550"/>
            <a:ext cx="0" cy="14890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Line 15"/>
          <p:cNvSpPr>
            <a:spLocks noChangeShapeType="1"/>
          </p:cNvSpPr>
          <p:nvPr/>
        </p:nvSpPr>
        <p:spPr bwMode="auto">
          <a:xfrm flipV="1">
            <a:off x="3689350" y="1695450"/>
            <a:ext cx="0" cy="2105025"/>
          </a:xfrm>
          <a:prstGeom prst="line">
            <a:avLst/>
          </a:prstGeom>
          <a:noFill/>
          <a:ln w="0">
            <a:solidFill>
              <a:srgbClr val="002060"/>
            </a:solidFill>
            <a:prstDash val="dashDot"/>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p:nvSpPr>
        <p:spPr bwMode="auto">
          <a:xfrm>
            <a:off x="2625725" y="1811338"/>
            <a:ext cx="2125663" cy="1065213"/>
          </a:xfrm>
          <a:custGeom>
            <a:avLst/>
            <a:gdLst>
              <a:gd name="T0" fmla="*/ 4016 w 4017"/>
              <a:gd name="T1" fmla="*/ 1927 h 2012"/>
              <a:gd name="T2" fmla="*/ 4001 w 4017"/>
              <a:gd name="T3" fmla="*/ 1756 h 2012"/>
              <a:gd name="T4" fmla="*/ 3972 w 4017"/>
              <a:gd name="T5" fmla="*/ 1589 h 2012"/>
              <a:gd name="T6" fmla="*/ 3929 w 4017"/>
              <a:gd name="T7" fmla="*/ 1423 h 2012"/>
              <a:gd name="T8" fmla="*/ 3872 w 4017"/>
              <a:gd name="T9" fmla="*/ 1262 h 2012"/>
              <a:gd name="T10" fmla="*/ 3802 w 4017"/>
              <a:gd name="T11" fmla="*/ 1106 h 2012"/>
              <a:gd name="T12" fmla="*/ 3719 w 4017"/>
              <a:gd name="T13" fmla="*/ 958 h 2012"/>
              <a:gd name="T14" fmla="*/ 3623 w 4017"/>
              <a:gd name="T15" fmla="*/ 816 h 2012"/>
              <a:gd name="T16" fmla="*/ 3517 w 4017"/>
              <a:gd name="T17" fmla="*/ 683 h 2012"/>
              <a:gd name="T18" fmla="*/ 3398 w 4017"/>
              <a:gd name="T19" fmla="*/ 560 h 2012"/>
              <a:gd name="T20" fmla="*/ 3271 w 4017"/>
              <a:gd name="T21" fmla="*/ 447 h 2012"/>
              <a:gd name="T22" fmla="*/ 3133 w 4017"/>
              <a:gd name="T23" fmla="*/ 346 h 2012"/>
              <a:gd name="T24" fmla="*/ 2988 w 4017"/>
              <a:gd name="T25" fmla="*/ 255 h 2012"/>
              <a:gd name="T26" fmla="*/ 2836 w 4017"/>
              <a:gd name="T27" fmla="*/ 179 h 2012"/>
              <a:gd name="T28" fmla="*/ 2678 w 4017"/>
              <a:gd name="T29" fmla="*/ 115 h 2012"/>
              <a:gd name="T30" fmla="*/ 2515 w 4017"/>
              <a:gd name="T31" fmla="*/ 65 h 2012"/>
              <a:gd name="T32" fmla="*/ 2348 w 4017"/>
              <a:gd name="T33" fmla="*/ 30 h 2012"/>
              <a:gd name="T34" fmla="*/ 2179 w 4017"/>
              <a:gd name="T35" fmla="*/ 8 h 2012"/>
              <a:gd name="T36" fmla="*/ 2009 w 4017"/>
              <a:gd name="T37" fmla="*/ 0 h 2012"/>
              <a:gd name="T38" fmla="*/ 1839 w 4017"/>
              <a:gd name="T39" fmla="*/ 8 h 2012"/>
              <a:gd name="T40" fmla="*/ 1669 w 4017"/>
              <a:gd name="T41" fmla="*/ 30 h 2012"/>
              <a:gd name="T42" fmla="*/ 1502 w 4017"/>
              <a:gd name="T43" fmla="*/ 65 h 2012"/>
              <a:gd name="T44" fmla="*/ 1340 w 4017"/>
              <a:gd name="T45" fmla="*/ 115 h 2012"/>
              <a:gd name="T46" fmla="*/ 1182 w 4017"/>
              <a:gd name="T47" fmla="*/ 179 h 2012"/>
              <a:gd name="T48" fmla="*/ 1029 w 4017"/>
              <a:gd name="T49" fmla="*/ 255 h 2012"/>
              <a:gd name="T50" fmla="*/ 884 w 4017"/>
              <a:gd name="T51" fmla="*/ 346 h 2012"/>
              <a:gd name="T52" fmla="*/ 747 w 4017"/>
              <a:gd name="T53" fmla="*/ 447 h 2012"/>
              <a:gd name="T54" fmla="*/ 620 w 4017"/>
              <a:gd name="T55" fmla="*/ 560 h 2012"/>
              <a:gd name="T56" fmla="*/ 501 w 4017"/>
              <a:gd name="T57" fmla="*/ 683 h 2012"/>
              <a:gd name="T58" fmla="*/ 394 w 4017"/>
              <a:gd name="T59" fmla="*/ 816 h 2012"/>
              <a:gd name="T60" fmla="*/ 299 w 4017"/>
              <a:gd name="T61" fmla="*/ 958 h 2012"/>
              <a:gd name="T62" fmla="*/ 215 w 4017"/>
              <a:gd name="T63" fmla="*/ 1106 h 2012"/>
              <a:gd name="T64" fmla="*/ 145 w 4017"/>
              <a:gd name="T65" fmla="*/ 1262 h 2012"/>
              <a:gd name="T66" fmla="*/ 88 w 4017"/>
              <a:gd name="T67" fmla="*/ 1423 h 2012"/>
              <a:gd name="T68" fmla="*/ 46 w 4017"/>
              <a:gd name="T69" fmla="*/ 1589 h 2012"/>
              <a:gd name="T70" fmla="*/ 16 w 4017"/>
              <a:gd name="T71" fmla="*/ 1756 h 2012"/>
              <a:gd name="T72" fmla="*/ 2 w 4017"/>
              <a:gd name="T73" fmla="*/ 1927 h 2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17" h="2012">
                <a:moveTo>
                  <a:pt x="4017" y="2012"/>
                </a:moveTo>
                <a:lnTo>
                  <a:pt x="4016" y="1927"/>
                </a:lnTo>
                <a:lnTo>
                  <a:pt x="4010" y="1840"/>
                </a:lnTo>
                <a:lnTo>
                  <a:pt x="4001" y="1756"/>
                </a:lnTo>
                <a:lnTo>
                  <a:pt x="3988" y="1672"/>
                </a:lnTo>
                <a:lnTo>
                  <a:pt x="3972" y="1589"/>
                </a:lnTo>
                <a:lnTo>
                  <a:pt x="3953" y="1505"/>
                </a:lnTo>
                <a:lnTo>
                  <a:pt x="3929" y="1423"/>
                </a:lnTo>
                <a:lnTo>
                  <a:pt x="3903" y="1341"/>
                </a:lnTo>
                <a:lnTo>
                  <a:pt x="3872" y="1262"/>
                </a:lnTo>
                <a:lnTo>
                  <a:pt x="3839" y="1183"/>
                </a:lnTo>
                <a:lnTo>
                  <a:pt x="3802" y="1106"/>
                </a:lnTo>
                <a:lnTo>
                  <a:pt x="3763" y="1031"/>
                </a:lnTo>
                <a:lnTo>
                  <a:pt x="3719" y="958"/>
                </a:lnTo>
                <a:lnTo>
                  <a:pt x="3673" y="886"/>
                </a:lnTo>
                <a:lnTo>
                  <a:pt x="3623" y="816"/>
                </a:lnTo>
                <a:lnTo>
                  <a:pt x="3571" y="748"/>
                </a:lnTo>
                <a:lnTo>
                  <a:pt x="3517" y="683"/>
                </a:lnTo>
                <a:lnTo>
                  <a:pt x="3460" y="620"/>
                </a:lnTo>
                <a:lnTo>
                  <a:pt x="3398" y="560"/>
                </a:lnTo>
                <a:lnTo>
                  <a:pt x="3335" y="502"/>
                </a:lnTo>
                <a:lnTo>
                  <a:pt x="3271" y="447"/>
                </a:lnTo>
                <a:lnTo>
                  <a:pt x="3203" y="394"/>
                </a:lnTo>
                <a:lnTo>
                  <a:pt x="3133" y="346"/>
                </a:lnTo>
                <a:lnTo>
                  <a:pt x="3061" y="299"/>
                </a:lnTo>
                <a:lnTo>
                  <a:pt x="2988" y="255"/>
                </a:lnTo>
                <a:lnTo>
                  <a:pt x="2913" y="216"/>
                </a:lnTo>
                <a:lnTo>
                  <a:pt x="2836" y="179"/>
                </a:lnTo>
                <a:lnTo>
                  <a:pt x="2758" y="145"/>
                </a:lnTo>
                <a:lnTo>
                  <a:pt x="2678" y="115"/>
                </a:lnTo>
                <a:lnTo>
                  <a:pt x="2597" y="88"/>
                </a:lnTo>
                <a:lnTo>
                  <a:pt x="2515" y="65"/>
                </a:lnTo>
                <a:lnTo>
                  <a:pt x="2432" y="46"/>
                </a:lnTo>
                <a:lnTo>
                  <a:pt x="2348" y="30"/>
                </a:lnTo>
                <a:lnTo>
                  <a:pt x="2263" y="16"/>
                </a:lnTo>
                <a:lnTo>
                  <a:pt x="2179" y="8"/>
                </a:lnTo>
                <a:lnTo>
                  <a:pt x="2094" y="2"/>
                </a:lnTo>
                <a:lnTo>
                  <a:pt x="2009" y="0"/>
                </a:lnTo>
                <a:lnTo>
                  <a:pt x="1924" y="2"/>
                </a:lnTo>
                <a:lnTo>
                  <a:pt x="1839" y="8"/>
                </a:lnTo>
                <a:lnTo>
                  <a:pt x="1754" y="16"/>
                </a:lnTo>
                <a:lnTo>
                  <a:pt x="1669" y="30"/>
                </a:lnTo>
                <a:lnTo>
                  <a:pt x="1586" y="46"/>
                </a:lnTo>
                <a:lnTo>
                  <a:pt x="1502" y="65"/>
                </a:lnTo>
                <a:lnTo>
                  <a:pt x="1420" y="88"/>
                </a:lnTo>
                <a:lnTo>
                  <a:pt x="1340" y="115"/>
                </a:lnTo>
                <a:lnTo>
                  <a:pt x="1259" y="145"/>
                </a:lnTo>
                <a:lnTo>
                  <a:pt x="1182" y="179"/>
                </a:lnTo>
                <a:lnTo>
                  <a:pt x="1104" y="216"/>
                </a:lnTo>
                <a:lnTo>
                  <a:pt x="1029" y="255"/>
                </a:lnTo>
                <a:lnTo>
                  <a:pt x="956" y="299"/>
                </a:lnTo>
                <a:lnTo>
                  <a:pt x="884" y="346"/>
                </a:lnTo>
                <a:lnTo>
                  <a:pt x="814" y="394"/>
                </a:lnTo>
                <a:lnTo>
                  <a:pt x="747" y="447"/>
                </a:lnTo>
                <a:lnTo>
                  <a:pt x="682" y="502"/>
                </a:lnTo>
                <a:lnTo>
                  <a:pt x="620" y="560"/>
                </a:lnTo>
                <a:lnTo>
                  <a:pt x="558" y="620"/>
                </a:lnTo>
                <a:lnTo>
                  <a:pt x="501" y="683"/>
                </a:lnTo>
                <a:lnTo>
                  <a:pt x="447" y="748"/>
                </a:lnTo>
                <a:lnTo>
                  <a:pt x="394" y="816"/>
                </a:lnTo>
                <a:lnTo>
                  <a:pt x="344" y="886"/>
                </a:lnTo>
                <a:lnTo>
                  <a:pt x="299" y="958"/>
                </a:lnTo>
                <a:lnTo>
                  <a:pt x="255" y="1031"/>
                </a:lnTo>
                <a:lnTo>
                  <a:pt x="215" y="1106"/>
                </a:lnTo>
                <a:lnTo>
                  <a:pt x="179" y="1183"/>
                </a:lnTo>
                <a:lnTo>
                  <a:pt x="145" y="1262"/>
                </a:lnTo>
                <a:lnTo>
                  <a:pt x="114" y="1341"/>
                </a:lnTo>
                <a:lnTo>
                  <a:pt x="88" y="1423"/>
                </a:lnTo>
                <a:lnTo>
                  <a:pt x="65" y="1505"/>
                </a:lnTo>
                <a:lnTo>
                  <a:pt x="46" y="1589"/>
                </a:lnTo>
                <a:lnTo>
                  <a:pt x="30" y="1672"/>
                </a:lnTo>
                <a:lnTo>
                  <a:pt x="16" y="1756"/>
                </a:lnTo>
                <a:lnTo>
                  <a:pt x="8" y="1840"/>
                </a:lnTo>
                <a:lnTo>
                  <a:pt x="2" y="1927"/>
                </a:lnTo>
                <a:lnTo>
                  <a:pt x="0" y="2012"/>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p:cNvSpPr>
          <p:nvPr/>
        </p:nvSpPr>
        <p:spPr bwMode="auto">
          <a:xfrm>
            <a:off x="3157538" y="2343150"/>
            <a:ext cx="1063625" cy="1065213"/>
          </a:xfrm>
          <a:custGeom>
            <a:avLst/>
            <a:gdLst>
              <a:gd name="T0" fmla="*/ 2007 w 2008"/>
              <a:gd name="T1" fmla="*/ 946 h 2011"/>
              <a:gd name="T2" fmla="*/ 1992 w 2008"/>
              <a:gd name="T3" fmla="*/ 824 h 2011"/>
              <a:gd name="T4" fmla="*/ 1963 w 2008"/>
              <a:gd name="T5" fmla="*/ 707 h 2011"/>
              <a:gd name="T6" fmla="*/ 1920 w 2008"/>
              <a:gd name="T7" fmla="*/ 593 h 2011"/>
              <a:gd name="T8" fmla="*/ 1863 w 2008"/>
              <a:gd name="T9" fmla="*/ 486 h 2011"/>
              <a:gd name="T10" fmla="*/ 1794 w 2008"/>
              <a:gd name="T11" fmla="*/ 385 h 2011"/>
              <a:gd name="T12" fmla="*/ 1714 w 2008"/>
              <a:gd name="T13" fmla="*/ 294 h 2011"/>
              <a:gd name="T14" fmla="*/ 1623 w 2008"/>
              <a:gd name="T15" fmla="*/ 214 h 2011"/>
              <a:gd name="T16" fmla="*/ 1523 w 2008"/>
              <a:gd name="T17" fmla="*/ 145 h 2011"/>
              <a:gd name="T18" fmla="*/ 1417 w 2008"/>
              <a:gd name="T19" fmla="*/ 89 h 2011"/>
              <a:gd name="T20" fmla="*/ 1302 w 2008"/>
              <a:gd name="T21" fmla="*/ 45 h 2011"/>
              <a:gd name="T22" fmla="*/ 1185 w 2008"/>
              <a:gd name="T23" fmla="*/ 16 h 2011"/>
              <a:gd name="T24" fmla="*/ 1064 w 2008"/>
              <a:gd name="T25" fmla="*/ 2 h 2011"/>
              <a:gd name="T26" fmla="*/ 944 w 2008"/>
              <a:gd name="T27" fmla="*/ 2 h 2011"/>
              <a:gd name="T28" fmla="*/ 822 w 2008"/>
              <a:gd name="T29" fmla="*/ 16 h 2011"/>
              <a:gd name="T30" fmla="*/ 705 w 2008"/>
              <a:gd name="T31" fmla="*/ 45 h 2011"/>
              <a:gd name="T32" fmla="*/ 591 w 2008"/>
              <a:gd name="T33" fmla="*/ 89 h 2011"/>
              <a:gd name="T34" fmla="*/ 484 w 2008"/>
              <a:gd name="T35" fmla="*/ 145 h 2011"/>
              <a:gd name="T36" fmla="*/ 385 w 2008"/>
              <a:gd name="T37" fmla="*/ 214 h 2011"/>
              <a:gd name="T38" fmla="*/ 294 w 2008"/>
              <a:gd name="T39" fmla="*/ 294 h 2011"/>
              <a:gd name="T40" fmla="*/ 213 w 2008"/>
              <a:gd name="T41" fmla="*/ 385 h 2011"/>
              <a:gd name="T42" fmla="*/ 144 w 2008"/>
              <a:gd name="T43" fmla="*/ 486 h 2011"/>
              <a:gd name="T44" fmla="*/ 87 w 2008"/>
              <a:gd name="T45" fmla="*/ 593 h 2011"/>
              <a:gd name="T46" fmla="*/ 45 w 2008"/>
              <a:gd name="T47" fmla="*/ 707 h 2011"/>
              <a:gd name="T48" fmla="*/ 16 w 2008"/>
              <a:gd name="T49" fmla="*/ 824 h 2011"/>
              <a:gd name="T50" fmla="*/ 1 w 2008"/>
              <a:gd name="T51" fmla="*/ 946 h 2011"/>
              <a:gd name="T52" fmla="*/ 1 w 2008"/>
              <a:gd name="T53" fmla="*/ 1066 h 2011"/>
              <a:gd name="T54" fmla="*/ 16 w 2008"/>
              <a:gd name="T55" fmla="*/ 1187 h 2011"/>
              <a:gd name="T56" fmla="*/ 45 w 2008"/>
              <a:gd name="T57" fmla="*/ 1304 h 2011"/>
              <a:gd name="T58" fmla="*/ 87 w 2008"/>
              <a:gd name="T59" fmla="*/ 1419 h 2011"/>
              <a:gd name="T60" fmla="*/ 144 w 2008"/>
              <a:gd name="T61" fmla="*/ 1525 h 2011"/>
              <a:gd name="T62" fmla="*/ 213 w 2008"/>
              <a:gd name="T63" fmla="*/ 1626 h 2011"/>
              <a:gd name="T64" fmla="*/ 294 w 2008"/>
              <a:gd name="T65" fmla="*/ 1717 h 2011"/>
              <a:gd name="T66" fmla="*/ 385 w 2008"/>
              <a:gd name="T67" fmla="*/ 1798 h 2011"/>
              <a:gd name="T68" fmla="*/ 484 w 2008"/>
              <a:gd name="T69" fmla="*/ 1867 h 2011"/>
              <a:gd name="T70" fmla="*/ 591 w 2008"/>
              <a:gd name="T71" fmla="*/ 1922 h 2011"/>
              <a:gd name="T72" fmla="*/ 705 w 2008"/>
              <a:gd name="T73" fmla="*/ 1966 h 2011"/>
              <a:gd name="T74" fmla="*/ 822 w 2008"/>
              <a:gd name="T75" fmla="*/ 1995 h 2011"/>
              <a:gd name="T76" fmla="*/ 944 w 2008"/>
              <a:gd name="T77" fmla="*/ 2010 h 2011"/>
              <a:gd name="T78" fmla="*/ 1064 w 2008"/>
              <a:gd name="T79" fmla="*/ 2010 h 2011"/>
              <a:gd name="T80" fmla="*/ 1185 w 2008"/>
              <a:gd name="T81" fmla="*/ 1995 h 2011"/>
              <a:gd name="T82" fmla="*/ 1302 w 2008"/>
              <a:gd name="T83" fmla="*/ 1966 h 2011"/>
              <a:gd name="T84" fmla="*/ 1417 w 2008"/>
              <a:gd name="T85" fmla="*/ 1922 h 2011"/>
              <a:gd name="T86" fmla="*/ 1523 w 2008"/>
              <a:gd name="T87" fmla="*/ 1867 h 2011"/>
              <a:gd name="T88" fmla="*/ 1623 w 2008"/>
              <a:gd name="T89" fmla="*/ 1798 h 2011"/>
              <a:gd name="T90" fmla="*/ 1714 w 2008"/>
              <a:gd name="T91" fmla="*/ 1717 h 2011"/>
              <a:gd name="T92" fmla="*/ 1794 w 2008"/>
              <a:gd name="T93" fmla="*/ 1626 h 2011"/>
              <a:gd name="T94" fmla="*/ 1863 w 2008"/>
              <a:gd name="T95" fmla="*/ 1525 h 2011"/>
              <a:gd name="T96" fmla="*/ 1920 w 2008"/>
              <a:gd name="T97" fmla="*/ 1419 h 2011"/>
              <a:gd name="T98" fmla="*/ 1963 w 2008"/>
              <a:gd name="T99" fmla="*/ 1304 h 2011"/>
              <a:gd name="T100" fmla="*/ 1992 w 2008"/>
              <a:gd name="T101" fmla="*/ 1187 h 2011"/>
              <a:gd name="T102" fmla="*/ 2007 w 2008"/>
              <a:gd name="T103" fmla="*/ 1066 h 2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8" h="2011">
                <a:moveTo>
                  <a:pt x="2008" y="1006"/>
                </a:moveTo>
                <a:lnTo>
                  <a:pt x="2007" y="946"/>
                </a:lnTo>
                <a:lnTo>
                  <a:pt x="2001" y="884"/>
                </a:lnTo>
                <a:lnTo>
                  <a:pt x="1992" y="824"/>
                </a:lnTo>
                <a:lnTo>
                  <a:pt x="1979" y="766"/>
                </a:lnTo>
                <a:lnTo>
                  <a:pt x="1963" y="707"/>
                </a:lnTo>
                <a:lnTo>
                  <a:pt x="1942" y="649"/>
                </a:lnTo>
                <a:lnTo>
                  <a:pt x="1920" y="593"/>
                </a:lnTo>
                <a:lnTo>
                  <a:pt x="1892" y="539"/>
                </a:lnTo>
                <a:lnTo>
                  <a:pt x="1863" y="486"/>
                </a:lnTo>
                <a:lnTo>
                  <a:pt x="1831" y="435"/>
                </a:lnTo>
                <a:lnTo>
                  <a:pt x="1794" y="385"/>
                </a:lnTo>
                <a:lnTo>
                  <a:pt x="1755" y="338"/>
                </a:lnTo>
                <a:lnTo>
                  <a:pt x="1714" y="294"/>
                </a:lnTo>
                <a:lnTo>
                  <a:pt x="1670" y="253"/>
                </a:lnTo>
                <a:lnTo>
                  <a:pt x="1623" y="214"/>
                </a:lnTo>
                <a:lnTo>
                  <a:pt x="1575" y="179"/>
                </a:lnTo>
                <a:lnTo>
                  <a:pt x="1523" y="145"/>
                </a:lnTo>
                <a:lnTo>
                  <a:pt x="1471" y="116"/>
                </a:lnTo>
                <a:lnTo>
                  <a:pt x="1417" y="89"/>
                </a:lnTo>
                <a:lnTo>
                  <a:pt x="1360" y="66"/>
                </a:lnTo>
                <a:lnTo>
                  <a:pt x="1302" y="45"/>
                </a:lnTo>
                <a:lnTo>
                  <a:pt x="1244" y="29"/>
                </a:lnTo>
                <a:lnTo>
                  <a:pt x="1185" y="16"/>
                </a:lnTo>
                <a:lnTo>
                  <a:pt x="1125" y="7"/>
                </a:lnTo>
                <a:lnTo>
                  <a:pt x="1064" y="2"/>
                </a:lnTo>
                <a:lnTo>
                  <a:pt x="1004" y="0"/>
                </a:lnTo>
                <a:lnTo>
                  <a:pt x="944" y="2"/>
                </a:lnTo>
                <a:lnTo>
                  <a:pt x="882" y="7"/>
                </a:lnTo>
                <a:lnTo>
                  <a:pt x="822" y="16"/>
                </a:lnTo>
                <a:lnTo>
                  <a:pt x="764" y="29"/>
                </a:lnTo>
                <a:lnTo>
                  <a:pt x="705" y="45"/>
                </a:lnTo>
                <a:lnTo>
                  <a:pt x="648" y="66"/>
                </a:lnTo>
                <a:lnTo>
                  <a:pt x="591" y="89"/>
                </a:lnTo>
                <a:lnTo>
                  <a:pt x="537" y="116"/>
                </a:lnTo>
                <a:lnTo>
                  <a:pt x="484" y="145"/>
                </a:lnTo>
                <a:lnTo>
                  <a:pt x="433" y="179"/>
                </a:lnTo>
                <a:lnTo>
                  <a:pt x="385" y="214"/>
                </a:lnTo>
                <a:lnTo>
                  <a:pt x="338" y="253"/>
                </a:lnTo>
                <a:lnTo>
                  <a:pt x="294" y="294"/>
                </a:lnTo>
                <a:lnTo>
                  <a:pt x="253" y="338"/>
                </a:lnTo>
                <a:lnTo>
                  <a:pt x="213" y="385"/>
                </a:lnTo>
                <a:lnTo>
                  <a:pt x="177" y="435"/>
                </a:lnTo>
                <a:lnTo>
                  <a:pt x="144" y="486"/>
                </a:lnTo>
                <a:lnTo>
                  <a:pt x="115" y="539"/>
                </a:lnTo>
                <a:lnTo>
                  <a:pt x="87" y="593"/>
                </a:lnTo>
                <a:lnTo>
                  <a:pt x="65" y="649"/>
                </a:lnTo>
                <a:lnTo>
                  <a:pt x="45" y="707"/>
                </a:lnTo>
                <a:lnTo>
                  <a:pt x="29" y="766"/>
                </a:lnTo>
                <a:lnTo>
                  <a:pt x="16" y="824"/>
                </a:lnTo>
                <a:lnTo>
                  <a:pt x="7" y="884"/>
                </a:lnTo>
                <a:lnTo>
                  <a:pt x="1" y="946"/>
                </a:lnTo>
                <a:lnTo>
                  <a:pt x="0" y="1006"/>
                </a:lnTo>
                <a:lnTo>
                  <a:pt x="1" y="1066"/>
                </a:lnTo>
                <a:lnTo>
                  <a:pt x="7" y="1127"/>
                </a:lnTo>
                <a:lnTo>
                  <a:pt x="16" y="1187"/>
                </a:lnTo>
                <a:lnTo>
                  <a:pt x="29" y="1246"/>
                </a:lnTo>
                <a:lnTo>
                  <a:pt x="45" y="1304"/>
                </a:lnTo>
                <a:lnTo>
                  <a:pt x="65" y="1363"/>
                </a:lnTo>
                <a:lnTo>
                  <a:pt x="87" y="1419"/>
                </a:lnTo>
                <a:lnTo>
                  <a:pt x="115" y="1473"/>
                </a:lnTo>
                <a:lnTo>
                  <a:pt x="144" y="1525"/>
                </a:lnTo>
                <a:lnTo>
                  <a:pt x="177" y="1577"/>
                </a:lnTo>
                <a:lnTo>
                  <a:pt x="213" y="1626"/>
                </a:lnTo>
                <a:lnTo>
                  <a:pt x="253" y="1673"/>
                </a:lnTo>
                <a:lnTo>
                  <a:pt x="294" y="1717"/>
                </a:lnTo>
                <a:lnTo>
                  <a:pt x="338" y="1758"/>
                </a:lnTo>
                <a:lnTo>
                  <a:pt x="385" y="1798"/>
                </a:lnTo>
                <a:lnTo>
                  <a:pt x="433" y="1833"/>
                </a:lnTo>
                <a:lnTo>
                  <a:pt x="484" y="1867"/>
                </a:lnTo>
                <a:lnTo>
                  <a:pt x="537" y="1896"/>
                </a:lnTo>
                <a:lnTo>
                  <a:pt x="591" y="1922"/>
                </a:lnTo>
                <a:lnTo>
                  <a:pt x="648" y="1946"/>
                </a:lnTo>
                <a:lnTo>
                  <a:pt x="705" y="1966"/>
                </a:lnTo>
                <a:lnTo>
                  <a:pt x="764" y="1982"/>
                </a:lnTo>
                <a:lnTo>
                  <a:pt x="822" y="1995"/>
                </a:lnTo>
                <a:lnTo>
                  <a:pt x="882" y="2004"/>
                </a:lnTo>
                <a:lnTo>
                  <a:pt x="944" y="2010"/>
                </a:lnTo>
                <a:lnTo>
                  <a:pt x="1004" y="2011"/>
                </a:lnTo>
                <a:lnTo>
                  <a:pt x="1064" y="2010"/>
                </a:lnTo>
                <a:lnTo>
                  <a:pt x="1125" y="2004"/>
                </a:lnTo>
                <a:lnTo>
                  <a:pt x="1185" y="1995"/>
                </a:lnTo>
                <a:lnTo>
                  <a:pt x="1244" y="1982"/>
                </a:lnTo>
                <a:lnTo>
                  <a:pt x="1302" y="1966"/>
                </a:lnTo>
                <a:lnTo>
                  <a:pt x="1360" y="1946"/>
                </a:lnTo>
                <a:lnTo>
                  <a:pt x="1417" y="1922"/>
                </a:lnTo>
                <a:lnTo>
                  <a:pt x="1471" y="1896"/>
                </a:lnTo>
                <a:lnTo>
                  <a:pt x="1523" y="1867"/>
                </a:lnTo>
                <a:lnTo>
                  <a:pt x="1575" y="1833"/>
                </a:lnTo>
                <a:lnTo>
                  <a:pt x="1623" y="1798"/>
                </a:lnTo>
                <a:lnTo>
                  <a:pt x="1670" y="1758"/>
                </a:lnTo>
                <a:lnTo>
                  <a:pt x="1714" y="1717"/>
                </a:lnTo>
                <a:lnTo>
                  <a:pt x="1755" y="1673"/>
                </a:lnTo>
                <a:lnTo>
                  <a:pt x="1794" y="1626"/>
                </a:lnTo>
                <a:lnTo>
                  <a:pt x="1831" y="1577"/>
                </a:lnTo>
                <a:lnTo>
                  <a:pt x="1863" y="1525"/>
                </a:lnTo>
                <a:lnTo>
                  <a:pt x="1892" y="1473"/>
                </a:lnTo>
                <a:lnTo>
                  <a:pt x="1920" y="1419"/>
                </a:lnTo>
                <a:lnTo>
                  <a:pt x="1942" y="1363"/>
                </a:lnTo>
                <a:lnTo>
                  <a:pt x="1963" y="1304"/>
                </a:lnTo>
                <a:lnTo>
                  <a:pt x="1979" y="1246"/>
                </a:lnTo>
                <a:lnTo>
                  <a:pt x="1992" y="1187"/>
                </a:lnTo>
                <a:lnTo>
                  <a:pt x="2001" y="1127"/>
                </a:lnTo>
                <a:lnTo>
                  <a:pt x="2007" y="1066"/>
                </a:lnTo>
                <a:lnTo>
                  <a:pt x="2008" y="1006"/>
                </a:lnTo>
                <a:close/>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Line 18"/>
          <p:cNvSpPr>
            <a:spLocks noChangeShapeType="1"/>
          </p:cNvSpPr>
          <p:nvPr/>
        </p:nvSpPr>
        <p:spPr bwMode="auto">
          <a:xfrm flipV="1">
            <a:off x="4752975" y="3802063"/>
            <a:ext cx="563563" cy="563563"/>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19"/>
          <p:cNvSpPr>
            <a:spLocks noChangeShapeType="1"/>
          </p:cNvSpPr>
          <p:nvPr/>
        </p:nvSpPr>
        <p:spPr bwMode="auto">
          <a:xfrm flipV="1">
            <a:off x="5316538" y="2311400"/>
            <a:ext cx="0" cy="1490663"/>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0"/>
          <p:cNvSpPr>
            <a:spLocks/>
          </p:cNvSpPr>
          <p:nvPr/>
        </p:nvSpPr>
        <p:spPr bwMode="auto">
          <a:xfrm>
            <a:off x="3190875" y="1246188"/>
            <a:ext cx="2125663" cy="1065213"/>
          </a:xfrm>
          <a:custGeom>
            <a:avLst/>
            <a:gdLst>
              <a:gd name="T0" fmla="*/ 4016 w 4017"/>
              <a:gd name="T1" fmla="*/ 1927 h 2012"/>
              <a:gd name="T2" fmla="*/ 4001 w 4017"/>
              <a:gd name="T3" fmla="*/ 1755 h 2012"/>
              <a:gd name="T4" fmla="*/ 3972 w 4017"/>
              <a:gd name="T5" fmla="*/ 1588 h 2012"/>
              <a:gd name="T6" fmla="*/ 3929 w 4017"/>
              <a:gd name="T7" fmla="*/ 1423 h 2012"/>
              <a:gd name="T8" fmla="*/ 3872 w 4017"/>
              <a:gd name="T9" fmla="*/ 1262 h 2012"/>
              <a:gd name="T10" fmla="*/ 3802 w 4017"/>
              <a:gd name="T11" fmla="*/ 1105 h 2012"/>
              <a:gd name="T12" fmla="*/ 3718 w 4017"/>
              <a:gd name="T13" fmla="*/ 958 h 2012"/>
              <a:gd name="T14" fmla="*/ 3623 w 4017"/>
              <a:gd name="T15" fmla="*/ 816 h 2012"/>
              <a:gd name="T16" fmla="*/ 3516 w 4017"/>
              <a:gd name="T17" fmla="*/ 682 h 2012"/>
              <a:gd name="T18" fmla="*/ 3398 w 4017"/>
              <a:gd name="T19" fmla="*/ 559 h 2012"/>
              <a:gd name="T20" fmla="*/ 3270 w 4017"/>
              <a:gd name="T21" fmla="*/ 447 h 2012"/>
              <a:gd name="T22" fmla="*/ 3133 w 4017"/>
              <a:gd name="T23" fmla="*/ 346 h 2012"/>
              <a:gd name="T24" fmla="*/ 2988 w 4017"/>
              <a:gd name="T25" fmla="*/ 255 h 2012"/>
              <a:gd name="T26" fmla="*/ 2836 w 4017"/>
              <a:gd name="T27" fmla="*/ 179 h 2012"/>
              <a:gd name="T28" fmla="*/ 2678 w 4017"/>
              <a:gd name="T29" fmla="*/ 114 h 2012"/>
              <a:gd name="T30" fmla="*/ 2515 w 4017"/>
              <a:gd name="T31" fmla="*/ 65 h 2012"/>
              <a:gd name="T32" fmla="*/ 2348 w 4017"/>
              <a:gd name="T33" fmla="*/ 29 h 2012"/>
              <a:gd name="T34" fmla="*/ 2178 w 4017"/>
              <a:gd name="T35" fmla="*/ 7 h 2012"/>
              <a:gd name="T36" fmla="*/ 2009 w 4017"/>
              <a:gd name="T37" fmla="*/ 0 h 2012"/>
              <a:gd name="T38" fmla="*/ 1839 w 4017"/>
              <a:gd name="T39" fmla="*/ 7 h 2012"/>
              <a:gd name="T40" fmla="*/ 1669 w 4017"/>
              <a:gd name="T41" fmla="*/ 29 h 2012"/>
              <a:gd name="T42" fmla="*/ 1502 w 4017"/>
              <a:gd name="T43" fmla="*/ 65 h 2012"/>
              <a:gd name="T44" fmla="*/ 1339 w 4017"/>
              <a:gd name="T45" fmla="*/ 114 h 2012"/>
              <a:gd name="T46" fmla="*/ 1181 w 4017"/>
              <a:gd name="T47" fmla="*/ 179 h 2012"/>
              <a:gd name="T48" fmla="*/ 1029 w 4017"/>
              <a:gd name="T49" fmla="*/ 255 h 2012"/>
              <a:gd name="T50" fmla="*/ 884 w 4017"/>
              <a:gd name="T51" fmla="*/ 346 h 2012"/>
              <a:gd name="T52" fmla="*/ 747 w 4017"/>
              <a:gd name="T53" fmla="*/ 447 h 2012"/>
              <a:gd name="T54" fmla="*/ 619 w 4017"/>
              <a:gd name="T55" fmla="*/ 559 h 2012"/>
              <a:gd name="T56" fmla="*/ 501 w 4017"/>
              <a:gd name="T57" fmla="*/ 682 h 2012"/>
              <a:gd name="T58" fmla="*/ 394 w 4017"/>
              <a:gd name="T59" fmla="*/ 816 h 2012"/>
              <a:gd name="T60" fmla="*/ 299 w 4017"/>
              <a:gd name="T61" fmla="*/ 958 h 2012"/>
              <a:gd name="T62" fmla="*/ 215 w 4017"/>
              <a:gd name="T63" fmla="*/ 1105 h 2012"/>
              <a:gd name="T64" fmla="*/ 145 w 4017"/>
              <a:gd name="T65" fmla="*/ 1262 h 2012"/>
              <a:gd name="T66" fmla="*/ 88 w 4017"/>
              <a:gd name="T67" fmla="*/ 1423 h 2012"/>
              <a:gd name="T68" fmla="*/ 45 w 4017"/>
              <a:gd name="T69" fmla="*/ 1588 h 2012"/>
              <a:gd name="T70" fmla="*/ 16 w 4017"/>
              <a:gd name="T71" fmla="*/ 1755 h 2012"/>
              <a:gd name="T72" fmla="*/ 1 w 4017"/>
              <a:gd name="T73" fmla="*/ 1927 h 2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17" h="2012">
                <a:moveTo>
                  <a:pt x="4017" y="2012"/>
                </a:moveTo>
                <a:lnTo>
                  <a:pt x="4016" y="1927"/>
                </a:lnTo>
                <a:lnTo>
                  <a:pt x="4010" y="1840"/>
                </a:lnTo>
                <a:lnTo>
                  <a:pt x="4001" y="1755"/>
                </a:lnTo>
                <a:lnTo>
                  <a:pt x="3988" y="1672"/>
                </a:lnTo>
                <a:lnTo>
                  <a:pt x="3972" y="1588"/>
                </a:lnTo>
                <a:lnTo>
                  <a:pt x="3953" y="1505"/>
                </a:lnTo>
                <a:lnTo>
                  <a:pt x="3929" y="1423"/>
                </a:lnTo>
                <a:lnTo>
                  <a:pt x="3903" y="1341"/>
                </a:lnTo>
                <a:lnTo>
                  <a:pt x="3872" y="1262"/>
                </a:lnTo>
                <a:lnTo>
                  <a:pt x="3838" y="1183"/>
                </a:lnTo>
                <a:lnTo>
                  <a:pt x="3802" y="1105"/>
                </a:lnTo>
                <a:lnTo>
                  <a:pt x="3762" y="1031"/>
                </a:lnTo>
                <a:lnTo>
                  <a:pt x="3718" y="958"/>
                </a:lnTo>
                <a:lnTo>
                  <a:pt x="3673" y="886"/>
                </a:lnTo>
                <a:lnTo>
                  <a:pt x="3623" y="816"/>
                </a:lnTo>
                <a:lnTo>
                  <a:pt x="3571" y="748"/>
                </a:lnTo>
                <a:lnTo>
                  <a:pt x="3516" y="682"/>
                </a:lnTo>
                <a:lnTo>
                  <a:pt x="3459" y="619"/>
                </a:lnTo>
                <a:lnTo>
                  <a:pt x="3398" y="559"/>
                </a:lnTo>
                <a:lnTo>
                  <a:pt x="3335" y="502"/>
                </a:lnTo>
                <a:lnTo>
                  <a:pt x="3270" y="447"/>
                </a:lnTo>
                <a:lnTo>
                  <a:pt x="3203" y="394"/>
                </a:lnTo>
                <a:lnTo>
                  <a:pt x="3133" y="346"/>
                </a:lnTo>
                <a:lnTo>
                  <a:pt x="3061" y="299"/>
                </a:lnTo>
                <a:lnTo>
                  <a:pt x="2988" y="255"/>
                </a:lnTo>
                <a:lnTo>
                  <a:pt x="2913" y="215"/>
                </a:lnTo>
                <a:lnTo>
                  <a:pt x="2836" y="179"/>
                </a:lnTo>
                <a:lnTo>
                  <a:pt x="2758" y="145"/>
                </a:lnTo>
                <a:lnTo>
                  <a:pt x="2678" y="114"/>
                </a:lnTo>
                <a:lnTo>
                  <a:pt x="2597" y="88"/>
                </a:lnTo>
                <a:lnTo>
                  <a:pt x="2515" y="65"/>
                </a:lnTo>
                <a:lnTo>
                  <a:pt x="2432" y="45"/>
                </a:lnTo>
                <a:lnTo>
                  <a:pt x="2348" y="29"/>
                </a:lnTo>
                <a:lnTo>
                  <a:pt x="2263" y="16"/>
                </a:lnTo>
                <a:lnTo>
                  <a:pt x="2178" y="7"/>
                </a:lnTo>
                <a:lnTo>
                  <a:pt x="2093" y="2"/>
                </a:lnTo>
                <a:lnTo>
                  <a:pt x="2009" y="0"/>
                </a:lnTo>
                <a:lnTo>
                  <a:pt x="1924" y="2"/>
                </a:lnTo>
                <a:lnTo>
                  <a:pt x="1839" y="7"/>
                </a:lnTo>
                <a:lnTo>
                  <a:pt x="1754" y="16"/>
                </a:lnTo>
                <a:lnTo>
                  <a:pt x="1669" y="29"/>
                </a:lnTo>
                <a:lnTo>
                  <a:pt x="1585" y="45"/>
                </a:lnTo>
                <a:lnTo>
                  <a:pt x="1502" y="65"/>
                </a:lnTo>
                <a:lnTo>
                  <a:pt x="1420" y="88"/>
                </a:lnTo>
                <a:lnTo>
                  <a:pt x="1339" y="114"/>
                </a:lnTo>
                <a:lnTo>
                  <a:pt x="1259" y="145"/>
                </a:lnTo>
                <a:lnTo>
                  <a:pt x="1181" y="179"/>
                </a:lnTo>
                <a:lnTo>
                  <a:pt x="1104" y="215"/>
                </a:lnTo>
                <a:lnTo>
                  <a:pt x="1029" y="255"/>
                </a:lnTo>
                <a:lnTo>
                  <a:pt x="956" y="299"/>
                </a:lnTo>
                <a:lnTo>
                  <a:pt x="884" y="346"/>
                </a:lnTo>
                <a:lnTo>
                  <a:pt x="814" y="394"/>
                </a:lnTo>
                <a:lnTo>
                  <a:pt x="747" y="447"/>
                </a:lnTo>
                <a:lnTo>
                  <a:pt x="682" y="502"/>
                </a:lnTo>
                <a:lnTo>
                  <a:pt x="619" y="559"/>
                </a:lnTo>
                <a:lnTo>
                  <a:pt x="558" y="619"/>
                </a:lnTo>
                <a:lnTo>
                  <a:pt x="501" y="682"/>
                </a:lnTo>
                <a:lnTo>
                  <a:pt x="447" y="748"/>
                </a:lnTo>
                <a:lnTo>
                  <a:pt x="394" y="816"/>
                </a:lnTo>
                <a:lnTo>
                  <a:pt x="344" y="886"/>
                </a:lnTo>
                <a:lnTo>
                  <a:pt x="299" y="958"/>
                </a:lnTo>
                <a:lnTo>
                  <a:pt x="255" y="1031"/>
                </a:lnTo>
                <a:lnTo>
                  <a:pt x="215" y="1105"/>
                </a:lnTo>
                <a:lnTo>
                  <a:pt x="179" y="1183"/>
                </a:lnTo>
                <a:lnTo>
                  <a:pt x="145" y="1262"/>
                </a:lnTo>
                <a:lnTo>
                  <a:pt x="114" y="1341"/>
                </a:lnTo>
                <a:lnTo>
                  <a:pt x="88" y="1423"/>
                </a:lnTo>
                <a:lnTo>
                  <a:pt x="64" y="1505"/>
                </a:lnTo>
                <a:lnTo>
                  <a:pt x="45" y="1588"/>
                </a:lnTo>
                <a:lnTo>
                  <a:pt x="29" y="1672"/>
                </a:lnTo>
                <a:lnTo>
                  <a:pt x="16" y="1755"/>
                </a:lnTo>
                <a:lnTo>
                  <a:pt x="7" y="1840"/>
                </a:lnTo>
                <a:lnTo>
                  <a:pt x="1" y="1927"/>
                </a:lnTo>
                <a:lnTo>
                  <a:pt x="0" y="2012"/>
                </a:lnTo>
              </a:path>
            </a:pathLst>
          </a:custGeom>
          <a:noFill/>
          <a:ln w="0">
            <a:solidFill>
              <a:srgbClr val="25FC2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21"/>
          <p:cNvSpPr>
            <a:spLocks noChangeShapeType="1"/>
          </p:cNvSpPr>
          <p:nvPr/>
        </p:nvSpPr>
        <p:spPr bwMode="auto">
          <a:xfrm flipH="1" flipV="1">
            <a:off x="2700338" y="1885950"/>
            <a:ext cx="989013" cy="990600"/>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22"/>
          <p:cNvSpPr>
            <a:spLocks noChangeShapeType="1"/>
          </p:cNvSpPr>
          <p:nvPr/>
        </p:nvSpPr>
        <p:spPr bwMode="auto">
          <a:xfrm flipV="1">
            <a:off x="3689350" y="2311400"/>
            <a:ext cx="563563" cy="565150"/>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23"/>
          <p:cNvSpPr>
            <a:spLocks noChangeShapeType="1"/>
          </p:cNvSpPr>
          <p:nvPr/>
        </p:nvSpPr>
        <p:spPr bwMode="auto">
          <a:xfrm flipH="1" flipV="1">
            <a:off x="3386138" y="1443038"/>
            <a:ext cx="866775" cy="868363"/>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24"/>
          <p:cNvSpPr>
            <a:spLocks noChangeShapeType="1"/>
          </p:cNvSpPr>
          <p:nvPr/>
        </p:nvSpPr>
        <p:spPr bwMode="auto">
          <a:xfrm flipV="1">
            <a:off x="2936875" y="1558925"/>
            <a:ext cx="563563" cy="563563"/>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5"/>
          <p:cNvSpPr>
            <a:spLocks/>
          </p:cNvSpPr>
          <p:nvPr/>
        </p:nvSpPr>
        <p:spPr bwMode="auto">
          <a:xfrm>
            <a:off x="3502025" y="1246188"/>
            <a:ext cx="1814513" cy="1065213"/>
          </a:xfrm>
          <a:custGeom>
            <a:avLst/>
            <a:gdLst>
              <a:gd name="T0" fmla="*/ 3428 w 3428"/>
              <a:gd name="T1" fmla="*/ 2012 h 2012"/>
              <a:gd name="T2" fmla="*/ 3427 w 3428"/>
              <a:gd name="T3" fmla="*/ 1925 h 2012"/>
              <a:gd name="T4" fmla="*/ 3421 w 3428"/>
              <a:gd name="T5" fmla="*/ 1839 h 2012"/>
              <a:gd name="T6" fmla="*/ 3412 w 3428"/>
              <a:gd name="T7" fmla="*/ 1754 h 2012"/>
              <a:gd name="T8" fmla="*/ 3399 w 3428"/>
              <a:gd name="T9" fmla="*/ 1669 h 2012"/>
              <a:gd name="T10" fmla="*/ 3383 w 3428"/>
              <a:gd name="T11" fmla="*/ 1584 h 2012"/>
              <a:gd name="T12" fmla="*/ 3362 w 3428"/>
              <a:gd name="T13" fmla="*/ 1501 h 2012"/>
              <a:gd name="T14" fmla="*/ 3339 w 3428"/>
              <a:gd name="T15" fmla="*/ 1417 h 2012"/>
              <a:gd name="T16" fmla="*/ 3311 w 3428"/>
              <a:gd name="T17" fmla="*/ 1335 h 2012"/>
              <a:gd name="T18" fmla="*/ 3280 w 3428"/>
              <a:gd name="T19" fmla="*/ 1255 h 2012"/>
              <a:gd name="T20" fmla="*/ 3246 w 3428"/>
              <a:gd name="T21" fmla="*/ 1176 h 2012"/>
              <a:gd name="T22" fmla="*/ 3208 w 3428"/>
              <a:gd name="T23" fmla="*/ 1098 h 2012"/>
              <a:gd name="T24" fmla="*/ 3169 w 3428"/>
              <a:gd name="T25" fmla="*/ 1022 h 2012"/>
              <a:gd name="T26" fmla="*/ 3125 w 3428"/>
              <a:gd name="T27" fmla="*/ 949 h 2012"/>
              <a:gd name="T28" fmla="*/ 3078 w 3428"/>
              <a:gd name="T29" fmla="*/ 876 h 2012"/>
              <a:gd name="T30" fmla="*/ 3027 w 3428"/>
              <a:gd name="T31" fmla="*/ 807 h 2012"/>
              <a:gd name="T32" fmla="*/ 2974 w 3428"/>
              <a:gd name="T33" fmla="*/ 738 h 2012"/>
              <a:gd name="T34" fmla="*/ 2919 w 3428"/>
              <a:gd name="T35" fmla="*/ 672 h 2012"/>
              <a:gd name="T36" fmla="*/ 2860 w 3428"/>
              <a:gd name="T37" fmla="*/ 609 h 2012"/>
              <a:gd name="T38" fmla="*/ 2799 w 3428"/>
              <a:gd name="T39" fmla="*/ 549 h 2012"/>
              <a:gd name="T40" fmla="*/ 2734 w 3428"/>
              <a:gd name="T41" fmla="*/ 492 h 2012"/>
              <a:gd name="T42" fmla="*/ 2668 w 3428"/>
              <a:gd name="T43" fmla="*/ 436 h 2012"/>
              <a:gd name="T44" fmla="*/ 2599 w 3428"/>
              <a:gd name="T45" fmla="*/ 384 h 2012"/>
              <a:gd name="T46" fmla="*/ 2529 w 3428"/>
              <a:gd name="T47" fmla="*/ 335 h 2012"/>
              <a:gd name="T48" fmla="*/ 2456 w 3428"/>
              <a:gd name="T49" fmla="*/ 289 h 2012"/>
              <a:gd name="T50" fmla="*/ 2383 w 3428"/>
              <a:gd name="T51" fmla="*/ 246 h 2012"/>
              <a:gd name="T52" fmla="*/ 2305 w 3428"/>
              <a:gd name="T53" fmla="*/ 207 h 2012"/>
              <a:gd name="T54" fmla="*/ 2228 w 3428"/>
              <a:gd name="T55" fmla="*/ 170 h 2012"/>
              <a:gd name="T56" fmla="*/ 2149 w 3428"/>
              <a:gd name="T57" fmla="*/ 138 h 2012"/>
              <a:gd name="T58" fmla="*/ 2068 w 3428"/>
              <a:gd name="T59" fmla="*/ 107 h 2012"/>
              <a:gd name="T60" fmla="*/ 1986 w 3428"/>
              <a:gd name="T61" fmla="*/ 82 h 2012"/>
              <a:gd name="T62" fmla="*/ 1903 w 3428"/>
              <a:gd name="T63" fmla="*/ 59 h 2012"/>
              <a:gd name="T64" fmla="*/ 1818 w 3428"/>
              <a:gd name="T65" fmla="*/ 40 h 2012"/>
              <a:gd name="T66" fmla="*/ 1734 w 3428"/>
              <a:gd name="T67" fmla="*/ 25 h 2012"/>
              <a:gd name="T68" fmla="*/ 1648 w 3428"/>
              <a:gd name="T69" fmla="*/ 13 h 2012"/>
              <a:gd name="T70" fmla="*/ 1563 w 3428"/>
              <a:gd name="T71" fmla="*/ 6 h 2012"/>
              <a:gd name="T72" fmla="*/ 1477 w 3428"/>
              <a:gd name="T73" fmla="*/ 2 h 2012"/>
              <a:gd name="T74" fmla="*/ 1390 w 3428"/>
              <a:gd name="T75" fmla="*/ 0 h 2012"/>
              <a:gd name="T76" fmla="*/ 1305 w 3428"/>
              <a:gd name="T77" fmla="*/ 3 h 2012"/>
              <a:gd name="T78" fmla="*/ 1219 w 3428"/>
              <a:gd name="T79" fmla="*/ 10 h 2012"/>
              <a:gd name="T80" fmla="*/ 1134 w 3428"/>
              <a:gd name="T81" fmla="*/ 21 h 2012"/>
              <a:gd name="T82" fmla="*/ 1049 w 3428"/>
              <a:gd name="T83" fmla="*/ 35 h 2012"/>
              <a:gd name="T84" fmla="*/ 964 w 3428"/>
              <a:gd name="T85" fmla="*/ 53 h 2012"/>
              <a:gd name="T86" fmla="*/ 881 w 3428"/>
              <a:gd name="T87" fmla="*/ 73 h 2012"/>
              <a:gd name="T88" fmla="*/ 799 w 3428"/>
              <a:gd name="T89" fmla="*/ 98 h 2012"/>
              <a:gd name="T90" fmla="*/ 718 w 3428"/>
              <a:gd name="T91" fmla="*/ 127 h 2012"/>
              <a:gd name="T92" fmla="*/ 638 w 3428"/>
              <a:gd name="T93" fmla="*/ 158 h 2012"/>
              <a:gd name="T94" fmla="*/ 559 w 3428"/>
              <a:gd name="T95" fmla="*/ 193 h 2012"/>
              <a:gd name="T96" fmla="*/ 483 w 3428"/>
              <a:gd name="T97" fmla="*/ 233 h 2012"/>
              <a:gd name="T98" fmla="*/ 406 w 3428"/>
              <a:gd name="T99" fmla="*/ 274 h 2012"/>
              <a:gd name="T100" fmla="*/ 333 w 3428"/>
              <a:gd name="T101" fmla="*/ 319 h 2012"/>
              <a:gd name="T102" fmla="*/ 262 w 3428"/>
              <a:gd name="T103" fmla="*/ 368 h 2012"/>
              <a:gd name="T104" fmla="*/ 193 w 3428"/>
              <a:gd name="T105" fmla="*/ 419 h 2012"/>
              <a:gd name="T106" fmla="*/ 125 w 3428"/>
              <a:gd name="T107" fmla="*/ 473 h 2012"/>
              <a:gd name="T108" fmla="*/ 61 w 3428"/>
              <a:gd name="T109" fmla="*/ 530 h 2012"/>
              <a:gd name="T110" fmla="*/ 0 w 3428"/>
              <a:gd name="T111" fmla="*/ 589 h 2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28" h="2012">
                <a:moveTo>
                  <a:pt x="3428" y="2012"/>
                </a:moveTo>
                <a:lnTo>
                  <a:pt x="3427" y="1925"/>
                </a:lnTo>
                <a:lnTo>
                  <a:pt x="3421" y="1839"/>
                </a:lnTo>
                <a:lnTo>
                  <a:pt x="3412" y="1754"/>
                </a:lnTo>
                <a:lnTo>
                  <a:pt x="3399" y="1669"/>
                </a:lnTo>
                <a:lnTo>
                  <a:pt x="3383" y="1584"/>
                </a:lnTo>
                <a:lnTo>
                  <a:pt x="3362" y="1501"/>
                </a:lnTo>
                <a:lnTo>
                  <a:pt x="3339" y="1417"/>
                </a:lnTo>
                <a:lnTo>
                  <a:pt x="3311" y="1335"/>
                </a:lnTo>
                <a:lnTo>
                  <a:pt x="3280" y="1255"/>
                </a:lnTo>
                <a:lnTo>
                  <a:pt x="3246" y="1176"/>
                </a:lnTo>
                <a:lnTo>
                  <a:pt x="3208" y="1098"/>
                </a:lnTo>
                <a:lnTo>
                  <a:pt x="3169" y="1022"/>
                </a:lnTo>
                <a:lnTo>
                  <a:pt x="3125" y="949"/>
                </a:lnTo>
                <a:lnTo>
                  <a:pt x="3078" y="876"/>
                </a:lnTo>
                <a:lnTo>
                  <a:pt x="3027" y="807"/>
                </a:lnTo>
                <a:lnTo>
                  <a:pt x="2974" y="738"/>
                </a:lnTo>
                <a:lnTo>
                  <a:pt x="2919" y="672"/>
                </a:lnTo>
                <a:lnTo>
                  <a:pt x="2860" y="609"/>
                </a:lnTo>
                <a:lnTo>
                  <a:pt x="2799" y="549"/>
                </a:lnTo>
                <a:lnTo>
                  <a:pt x="2734" y="492"/>
                </a:lnTo>
                <a:lnTo>
                  <a:pt x="2668" y="436"/>
                </a:lnTo>
                <a:lnTo>
                  <a:pt x="2599" y="384"/>
                </a:lnTo>
                <a:lnTo>
                  <a:pt x="2529" y="335"/>
                </a:lnTo>
                <a:lnTo>
                  <a:pt x="2456" y="289"/>
                </a:lnTo>
                <a:lnTo>
                  <a:pt x="2383" y="246"/>
                </a:lnTo>
                <a:lnTo>
                  <a:pt x="2305" y="207"/>
                </a:lnTo>
                <a:lnTo>
                  <a:pt x="2228" y="170"/>
                </a:lnTo>
                <a:lnTo>
                  <a:pt x="2149" y="138"/>
                </a:lnTo>
                <a:lnTo>
                  <a:pt x="2068" y="107"/>
                </a:lnTo>
                <a:lnTo>
                  <a:pt x="1986" y="82"/>
                </a:lnTo>
                <a:lnTo>
                  <a:pt x="1903" y="59"/>
                </a:lnTo>
                <a:lnTo>
                  <a:pt x="1818" y="40"/>
                </a:lnTo>
                <a:lnTo>
                  <a:pt x="1734" y="25"/>
                </a:lnTo>
                <a:lnTo>
                  <a:pt x="1648" y="13"/>
                </a:lnTo>
                <a:lnTo>
                  <a:pt x="1563" y="6"/>
                </a:lnTo>
                <a:lnTo>
                  <a:pt x="1477" y="2"/>
                </a:lnTo>
                <a:lnTo>
                  <a:pt x="1390" y="0"/>
                </a:lnTo>
                <a:lnTo>
                  <a:pt x="1305" y="3"/>
                </a:lnTo>
                <a:lnTo>
                  <a:pt x="1219" y="10"/>
                </a:lnTo>
                <a:lnTo>
                  <a:pt x="1134" y="21"/>
                </a:lnTo>
                <a:lnTo>
                  <a:pt x="1049" y="35"/>
                </a:lnTo>
                <a:lnTo>
                  <a:pt x="964" y="53"/>
                </a:lnTo>
                <a:lnTo>
                  <a:pt x="881" y="73"/>
                </a:lnTo>
                <a:lnTo>
                  <a:pt x="799" y="98"/>
                </a:lnTo>
                <a:lnTo>
                  <a:pt x="718" y="127"/>
                </a:lnTo>
                <a:lnTo>
                  <a:pt x="638" y="158"/>
                </a:lnTo>
                <a:lnTo>
                  <a:pt x="559" y="193"/>
                </a:lnTo>
                <a:lnTo>
                  <a:pt x="483" y="233"/>
                </a:lnTo>
                <a:lnTo>
                  <a:pt x="406" y="274"/>
                </a:lnTo>
                <a:lnTo>
                  <a:pt x="333" y="319"/>
                </a:lnTo>
                <a:lnTo>
                  <a:pt x="262" y="368"/>
                </a:lnTo>
                <a:lnTo>
                  <a:pt x="193" y="419"/>
                </a:lnTo>
                <a:lnTo>
                  <a:pt x="125" y="473"/>
                </a:lnTo>
                <a:lnTo>
                  <a:pt x="61" y="530"/>
                </a:lnTo>
                <a:lnTo>
                  <a:pt x="0" y="589"/>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Freeform 26"/>
          <p:cNvSpPr>
            <a:spLocks/>
          </p:cNvSpPr>
          <p:nvPr/>
        </p:nvSpPr>
        <p:spPr bwMode="auto">
          <a:xfrm>
            <a:off x="3721100" y="1779588"/>
            <a:ext cx="1063625" cy="1063625"/>
          </a:xfrm>
          <a:custGeom>
            <a:avLst/>
            <a:gdLst>
              <a:gd name="T0" fmla="*/ 2007 w 2009"/>
              <a:gd name="T1" fmla="*/ 946 h 2011"/>
              <a:gd name="T2" fmla="*/ 1993 w 2009"/>
              <a:gd name="T3" fmla="*/ 824 h 2011"/>
              <a:gd name="T4" fmla="*/ 1963 w 2009"/>
              <a:gd name="T5" fmla="*/ 707 h 2011"/>
              <a:gd name="T6" fmla="*/ 1921 w 2009"/>
              <a:gd name="T7" fmla="*/ 593 h 2011"/>
              <a:gd name="T8" fmla="*/ 1864 w 2009"/>
              <a:gd name="T9" fmla="*/ 486 h 2011"/>
              <a:gd name="T10" fmla="*/ 1795 w 2009"/>
              <a:gd name="T11" fmla="*/ 385 h 2011"/>
              <a:gd name="T12" fmla="*/ 1715 w 2009"/>
              <a:gd name="T13" fmla="*/ 294 h 2011"/>
              <a:gd name="T14" fmla="*/ 1624 w 2009"/>
              <a:gd name="T15" fmla="*/ 214 h 2011"/>
              <a:gd name="T16" fmla="*/ 1524 w 2009"/>
              <a:gd name="T17" fmla="*/ 145 h 2011"/>
              <a:gd name="T18" fmla="*/ 1417 w 2009"/>
              <a:gd name="T19" fmla="*/ 89 h 2011"/>
              <a:gd name="T20" fmla="*/ 1303 w 2009"/>
              <a:gd name="T21" fmla="*/ 45 h 2011"/>
              <a:gd name="T22" fmla="*/ 1186 w 2009"/>
              <a:gd name="T23" fmla="*/ 16 h 2011"/>
              <a:gd name="T24" fmla="*/ 1065 w 2009"/>
              <a:gd name="T25" fmla="*/ 1 h 2011"/>
              <a:gd name="T26" fmla="*/ 944 w 2009"/>
              <a:gd name="T27" fmla="*/ 1 h 2011"/>
              <a:gd name="T28" fmla="*/ 823 w 2009"/>
              <a:gd name="T29" fmla="*/ 16 h 2011"/>
              <a:gd name="T30" fmla="*/ 706 w 2009"/>
              <a:gd name="T31" fmla="*/ 45 h 2011"/>
              <a:gd name="T32" fmla="*/ 592 w 2009"/>
              <a:gd name="T33" fmla="*/ 89 h 2011"/>
              <a:gd name="T34" fmla="*/ 485 w 2009"/>
              <a:gd name="T35" fmla="*/ 145 h 2011"/>
              <a:gd name="T36" fmla="*/ 385 w 2009"/>
              <a:gd name="T37" fmla="*/ 214 h 2011"/>
              <a:gd name="T38" fmla="*/ 295 w 2009"/>
              <a:gd name="T39" fmla="*/ 294 h 2011"/>
              <a:gd name="T40" fmla="*/ 214 w 2009"/>
              <a:gd name="T41" fmla="*/ 385 h 2011"/>
              <a:gd name="T42" fmla="*/ 145 w 2009"/>
              <a:gd name="T43" fmla="*/ 486 h 2011"/>
              <a:gd name="T44" fmla="*/ 88 w 2009"/>
              <a:gd name="T45" fmla="*/ 593 h 2011"/>
              <a:gd name="T46" fmla="*/ 46 w 2009"/>
              <a:gd name="T47" fmla="*/ 707 h 2011"/>
              <a:gd name="T48" fmla="*/ 16 w 2009"/>
              <a:gd name="T49" fmla="*/ 824 h 2011"/>
              <a:gd name="T50" fmla="*/ 2 w 2009"/>
              <a:gd name="T51" fmla="*/ 946 h 2011"/>
              <a:gd name="T52" fmla="*/ 2 w 2009"/>
              <a:gd name="T53" fmla="*/ 1066 h 2011"/>
              <a:gd name="T54" fmla="*/ 16 w 2009"/>
              <a:gd name="T55" fmla="*/ 1187 h 2011"/>
              <a:gd name="T56" fmla="*/ 46 w 2009"/>
              <a:gd name="T57" fmla="*/ 1304 h 2011"/>
              <a:gd name="T58" fmla="*/ 88 w 2009"/>
              <a:gd name="T59" fmla="*/ 1418 h 2011"/>
              <a:gd name="T60" fmla="*/ 145 w 2009"/>
              <a:gd name="T61" fmla="*/ 1525 h 2011"/>
              <a:gd name="T62" fmla="*/ 214 w 2009"/>
              <a:gd name="T63" fmla="*/ 1626 h 2011"/>
              <a:gd name="T64" fmla="*/ 295 w 2009"/>
              <a:gd name="T65" fmla="*/ 1717 h 2011"/>
              <a:gd name="T66" fmla="*/ 385 w 2009"/>
              <a:gd name="T67" fmla="*/ 1798 h 2011"/>
              <a:gd name="T68" fmla="*/ 485 w 2009"/>
              <a:gd name="T69" fmla="*/ 1866 h 2011"/>
              <a:gd name="T70" fmla="*/ 592 w 2009"/>
              <a:gd name="T71" fmla="*/ 1922 h 2011"/>
              <a:gd name="T72" fmla="*/ 706 w 2009"/>
              <a:gd name="T73" fmla="*/ 1966 h 2011"/>
              <a:gd name="T74" fmla="*/ 823 w 2009"/>
              <a:gd name="T75" fmla="*/ 1995 h 2011"/>
              <a:gd name="T76" fmla="*/ 944 w 2009"/>
              <a:gd name="T77" fmla="*/ 2010 h 2011"/>
              <a:gd name="T78" fmla="*/ 1065 w 2009"/>
              <a:gd name="T79" fmla="*/ 2010 h 2011"/>
              <a:gd name="T80" fmla="*/ 1186 w 2009"/>
              <a:gd name="T81" fmla="*/ 1995 h 2011"/>
              <a:gd name="T82" fmla="*/ 1303 w 2009"/>
              <a:gd name="T83" fmla="*/ 1966 h 2011"/>
              <a:gd name="T84" fmla="*/ 1417 w 2009"/>
              <a:gd name="T85" fmla="*/ 1922 h 2011"/>
              <a:gd name="T86" fmla="*/ 1524 w 2009"/>
              <a:gd name="T87" fmla="*/ 1866 h 2011"/>
              <a:gd name="T88" fmla="*/ 1624 w 2009"/>
              <a:gd name="T89" fmla="*/ 1798 h 2011"/>
              <a:gd name="T90" fmla="*/ 1715 w 2009"/>
              <a:gd name="T91" fmla="*/ 1717 h 2011"/>
              <a:gd name="T92" fmla="*/ 1795 w 2009"/>
              <a:gd name="T93" fmla="*/ 1626 h 2011"/>
              <a:gd name="T94" fmla="*/ 1864 w 2009"/>
              <a:gd name="T95" fmla="*/ 1525 h 2011"/>
              <a:gd name="T96" fmla="*/ 1921 w 2009"/>
              <a:gd name="T97" fmla="*/ 1418 h 2011"/>
              <a:gd name="T98" fmla="*/ 1963 w 2009"/>
              <a:gd name="T99" fmla="*/ 1304 h 2011"/>
              <a:gd name="T100" fmla="*/ 1993 w 2009"/>
              <a:gd name="T101" fmla="*/ 1187 h 2011"/>
              <a:gd name="T102" fmla="*/ 2007 w 2009"/>
              <a:gd name="T103" fmla="*/ 1066 h 2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9" h="2011">
                <a:moveTo>
                  <a:pt x="2009" y="1006"/>
                </a:moveTo>
                <a:lnTo>
                  <a:pt x="2007" y="946"/>
                </a:lnTo>
                <a:lnTo>
                  <a:pt x="2001" y="884"/>
                </a:lnTo>
                <a:lnTo>
                  <a:pt x="1993" y="824"/>
                </a:lnTo>
                <a:lnTo>
                  <a:pt x="1979" y="765"/>
                </a:lnTo>
                <a:lnTo>
                  <a:pt x="1963" y="707"/>
                </a:lnTo>
                <a:lnTo>
                  <a:pt x="1943" y="648"/>
                </a:lnTo>
                <a:lnTo>
                  <a:pt x="1921" y="593"/>
                </a:lnTo>
                <a:lnTo>
                  <a:pt x="1893" y="539"/>
                </a:lnTo>
                <a:lnTo>
                  <a:pt x="1864" y="486"/>
                </a:lnTo>
                <a:lnTo>
                  <a:pt x="1832" y="435"/>
                </a:lnTo>
                <a:lnTo>
                  <a:pt x="1795" y="385"/>
                </a:lnTo>
                <a:lnTo>
                  <a:pt x="1755" y="338"/>
                </a:lnTo>
                <a:lnTo>
                  <a:pt x="1715" y="294"/>
                </a:lnTo>
                <a:lnTo>
                  <a:pt x="1671" y="253"/>
                </a:lnTo>
                <a:lnTo>
                  <a:pt x="1624" y="214"/>
                </a:lnTo>
                <a:lnTo>
                  <a:pt x="1575" y="178"/>
                </a:lnTo>
                <a:lnTo>
                  <a:pt x="1524" y="145"/>
                </a:lnTo>
                <a:lnTo>
                  <a:pt x="1471" y="115"/>
                </a:lnTo>
                <a:lnTo>
                  <a:pt x="1417" y="89"/>
                </a:lnTo>
                <a:lnTo>
                  <a:pt x="1360" y="66"/>
                </a:lnTo>
                <a:lnTo>
                  <a:pt x="1303" y="45"/>
                </a:lnTo>
                <a:lnTo>
                  <a:pt x="1245" y="29"/>
                </a:lnTo>
                <a:lnTo>
                  <a:pt x="1186" y="16"/>
                </a:lnTo>
                <a:lnTo>
                  <a:pt x="1126" y="7"/>
                </a:lnTo>
                <a:lnTo>
                  <a:pt x="1065" y="1"/>
                </a:lnTo>
                <a:lnTo>
                  <a:pt x="1005" y="0"/>
                </a:lnTo>
                <a:lnTo>
                  <a:pt x="944" y="1"/>
                </a:lnTo>
                <a:lnTo>
                  <a:pt x="883" y="7"/>
                </a:lnTo>
                <a:lnTo>
                  <a:pt x="823" y="16"/>
                </a:lnTo>
                <a:lnTo>
                  <a:pt x="764" y="29"/>
                </a:lnTo>
                <a:lnTo>
                  <a:pt x="706" y="45"/>
                </a:lnTo>
                <a:lnTo>
                  <a:pt x="649" y="66"/>
                </a:lnTo>
                <a:lnTo>
                  <a:pt x="592" y="89"/>
                </a:lnTo>
                <a:lnTo>
                  <a:pt x="538" y="115"/>
                </a:lnTo>
                <a:lnTo>
                  <a:pt x="485" y="145"/>
                </a:lnTo>
                <a:lnTo>
                  <a:pt x="434" y="178"/>
                </a:lnTo>
                <a:lnTo>
                  <a:pt x="385" y="214"/>
                </a:lnTo>
                <a:lnTo>
                  <a:pt x="338" y="253"/>
                </a:lnTo>
                <a:lnTo>
                  <a:pt x="295" y="294"/>
                </a:lnTo>
                <a:lnTo>
                  <a:pt x="254" y="338"/>
                </a:lnTo>
                <a:lnTo>
                  <a:pt x="214" y="385"/>
                </a:lnTo>
                <a:lnTo>
                  <a:pt x="177" y="435"/>
                </a:lnTo>
                <a:lnTo>
                  <a:pt x="145" y="486"/>
                </a:lnTo>
                <a:lnTo>
                  <a:pt x="116" y="539"/>
                </a:lnTo>
                <a:lnTo>
                  <a:pt x="88" y="593"/>
                </a:lnTo>
                <a:lnTo>
                  <a:pt x="66" y="648"/>
                </a:lnTo>
                <a:lnTo>
                  <a:pt x="46" y="707"/>
                </a:lnTo>
                <a:lnTo>
                  <a:pt x="30" y="765"/>
                </a:lnTo>
                <a:lnTo>
                  <a:pt x="16" y="824"/>
                </a:lnTo>
                <a:lnTo>
                  <a:pt x="8" y="884"/>
                </a:lnTo>
                <a:lnTo>
                  <a:pt x="2" y="946"/>
                </a:lnTo>
                <a:lnTo>
                  <a:pt x="0" y="1006"/>
                </a:lnTo>
                <a:lnTo>
                  <a:pt x="2" y="1066"/>
                </a:lnTo>
                <a:lnTo>
                  <a:pt x="8" y="1127"/>
                </a:lnTo>
                <a:lnTo>
                  <a:pt x="16" y="1187"/>
                </a:lnTo>
                <a:lnTo>
                  <a:pt x="30" y="1246"/>
                </a:lnTo>
                <a:lnTo>
                  <a:pt x="46" y="1304"/>
                </a:lnTo>
                <a:lnTo>
                  <a:pt x="66" y="1363"/>
                </a:lnTo>
                <a:lnTo>
                  <a:pt x="88" y="1418"/>
                </a:lnTo>
                <a:lnTo>
                  <a:pt x="116" y="1473"/>
                </a:lnTo>
                <a:lnTo>
                  <a:pt x="145" y="1525"/>
                </a:lnTo>
                <a:lnTo>
                  <a:pt x="177" y="1576"/>
                </a:lnTo>
                <a:lnTo>
                  <a:pt x="214" y="1626"/>
                </a:lnTo>
                <a:lnTo>
                  <a:pt x="254" y="1673"/>
                </a:lnTo>
                <a:lnTo>
                  <a:pt x="295" y="1717"/>
                </a:lnTo>
                <a:lnTo>
                  <a:pt x="338" y="1758"/>
                </a:lnTo>
                <a:lnTo>
                  <a:pt x="385" y="1798"/>
                </a:lnTo>
                <a:lnTo>
                  <a:pt x="434" y="1833"/>
                </a:lnTo>
                <a:lnTo>
                  <a:pt x="485" y="1866"/>
                </a:lnTo>
                <a:lnTo>
                  <a:pt x="538" y="1896"/>
                </a:lnTo>
                <a:lnTo>
                  <a:pt x="592" y="1922"/>
                </a:lnTo>
                <a:lnTo>
                  <a:pt x="649" y="1945"/>
                </a:lnTo>
                <a:lnTo>
                  <a:pt x="706" y="1966"/>
                </a:lnTo>
                <a:lnTo>
                  <a:pt x="764" y="1982"/>
                </a:lnTo>
                <a:lnTo>
                  <a:pt x="823" y="1995"/>
                </a:lnTo>
                <a:lnTo>
                  <a:pt x="883" y="2004"/>
                </a:lnTo>
                <a:lnTo>
                  <a:pt x="944" y="2010"/>
                </a:lnTo>
                <a:lnTo>
                  <a:pt x="1005" y="2011"/>
                </a:lnTo>
                <a:lnTo>
                  <a:pt x="1065" y="2010"/>
                </a:lnTo>
                <a:lnTo>
                  <a:pt x="1126" y="2004"/>
                </a:lnTo>
                <a:lnTo>
                  <a:pt x="1186" y="1995"/>
                </a:lnTo>
                <a:lnTo>
                  <a:pt x="1245" y="1982"/>
                </a:lnTo>
                <a:lnTo>
                  <a:pt x="1303" y="1966"/>
                </a:lnTo>
                <a:lnTo>
                  <a:pt x="1360" y="1945"/>
                </a:lnTo>
                <a:lnTo>
                  <a:pt x="1417" y="1922"/>
                </a:lnTo>
                <a:lnTo>
                  <a:pt x="1471" y="1896"/>
                </a:lnTo>
                <a:lnTo>
                  <a:pt x="1524" y="1866"/>
                </a:lnTo>
                <a:lnTo>
                  <a:pt x="1575" y="1833"/>
                </a:lnTo>
                <a:lnTo>
                  <a:pt x="1624" y="1798"/>
                </a:lnTo>
                <a:lnTo>
                  <a:pt x="1671" y="1758"/>
                </a:lnTo>
                <a:lnTo>
                  <a:pt x="1715" y="1717"/>
                </a:lnTo>
                <a:lnTo>
                  <a:pt x="1755" y="1673"/>
                </a:lnTo>
                <a:lnTo>
                  <a:pt x="1795" y="1626"/>
                </a:lnTo>
                <a:lnTo>
                  <a:pt x="1832" y="1576"/>
                </a:lnTo>
                <a:lnTo>
                  <a:pt x="1864" y="1525"/>
                </a:lnTo>
                <a:lnTo>
                  <a:pt x="1893" y="1473"/>
                </a:lnTo>
                <a:lnTo>
                  <a:pt x="1921" y="1418"/>
                </a:lnTo>
                <a:lnTo>
                  <a:pt x="1943" y="1363"/>
                </a:lnTo>
                <a:lnTo>
                  <a:pt x="1963" y="1304"/>
                </a:lnTo>
                <a:lnTo>
                  <a:pt x="1979" y="1246"/>
                </a:lnTo>
                <a:lnTo>
                  <a:pt x="1993" y="1187"/>
                </a:lnTo>
                <a:lnTo>
                  <a:pt x="2001" y="1127"/>
                </a:lnTo>
                <a:lnTo>
                  <a:pt x="2007" y="1066"/>
                </a:lnTo>
                <a:lnTo>
                  <a:pt x="2009" y="1006"/>
                </a:lnTo>
                <a:close/>
              </a:path>
            </a:pathLst>
          </a:custGeom>
          <a:noFill/>
          <a:ln w="0">
            <a:solidFill>
              <a:srgbClr val="25FC2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Freeform 27"/>
          <p:cNvSpPr>
            <a:spLocks/>
          </p:cNvSpPr>
          <p:nvPr/>
        </p:nvSpPr>
        <p:spPr bwMode="auto">
          <a:xfrm>
            <a:off x="3722688" y="2344738"/>
            <a:ext cx="496888" cy="498475"/>
          </a:xfrm>
          <a:custGeom>
            <a:avLst/>
            <a:gdLst>
              <a:gd name="T0" fmla="*/ 0 w 940"/>
              <a:gd name="T1" fmla="*/ 0 h 941"/>
              <a:gd name="T2" fmla="*/ 6 w 940"/>
              <a:gd name="T3" fmla="*/ 60 h 941"/>
              <a:gd name="T4" fmla="*/ 14 w 940"/>
              <a:gd name="T5" fmla="*/ 120 h 941"/>
              <a:gd name="T6" fmla="*/ 28 w 940"/>
              <a:gd name="T7" fmla="*/ 180 h 941"/>
              <a:gd name="T8" fmla="*/ 44 w 940"/>
              <a:gd name="T9" fmla="*/ 237 h 941"/>
              <a:gd name="T10" fmla="*/ 64 w 940"/>
              <a:gd name="T11" fmla="*/ 294 h 941"/>
              <a:gd name="T12" fmla="*/ 88 w 940"/>
              <a:gd name="T13" fmla="*/ 351 h 941"/>
              <a:gd name="T14" fmla="*/ 114 w 940"/>
              <a:gd name="T15" fmla="*/ 405 h 941"/>
              <a:gd name="T16" fmla="*/ 143 w 940"/>
              <a:gd name="T17" fmla="*/ 458 h 941"/>
              <a:gd name="T18" fmla="*/ 177 w 940"/>
              <a:gd name="T19" fmla="*/ 509 h 941"/>
              <a:gd name="T20" fmla="*/ 212 w 940"/>
              <a:gd name="T21" fmla="*/ 557 h 941"/>
              <a:gd name="T22" fmla="*/ 252 w 940"/>
              <a:gd name="T23" fmla="*/ 604 h 941"/>
              <a:gd name="T24" fmla="*/ 293 w 940"/>
              <a:gd name="T25" fmla="*/ 648 h 941"/>
              <a:gd name="T26" fmla="*/ 336 w 940"/>
              <a:gd name="T27" fmla="*/ 689 h 941"/>
              <a:gd name="T28" fmla="*/ 383 w 940"/>
              <a:gd name="T29" fmla="*/ 729 h 941"/>
              <a:gd name="T30" fmla="*/ 432 w 940"/>
              <a:gd name="T31" fmla="*/ 764 h 941"/>
              <a:gd name="T32" fmla="*/ 483 w 940"/>
              <a:gd name="T33" fmla="*/ 797 h 941"/>
              <a:gd name="T34" fmla="*/ 536 w 940"/>
              <a:gd name="T35" fmla="*/ 827 h 941"/>
              <a:gd name="T36" fmla="*/ 590 w 940"/>
              <a:gd name="T37" fmla="*/ 853 h 941"/>
              <a:gd name="T38" fmla="*/ 645 w 940"/>
              <a:gd name="T39" fmla="*/ 876 h 941"/>
              <a:gd name="T40" fmla="*/ 702 w 940"/>
              <a:gd name="T41" fmla="*/ 897 h 941"/>
              <a:gd name="T42" fmla="*/ 761 w 940"/>
              <a:gd name="T43" fmla="*/ 913 h 941"/>
              <a:gd name="T44" fmla="*/ 820 w 940"/>
              <a:gd name="T45" fmla="*/ 926 h 941"/>
              <a:gd name="T46" fmla="*/ 880 w 940"/>
              <a:gd name="T47" fmla="*/ 935 h 941"/>
              <a:gd name="T48" fmla="*/ 940 w 940"/>
              <a:gd name="T49" fmla="*/ 941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0" h="941">
                <a:moveTo>
                  <a:pt x="0" y="0"/>
                </a:moveTo>
                <a:lnTo>
                  <a:pt x="6" y="60"/>
                </a:lnTo>
                <a:lnTo>
                  <a:pt x="14" y="120"/>
                </a:lnTo>
                <a:lnTo>
                  <a:pt x="28" y="180"/>
                </a:lnTo>
                <a:lnTo>
                  <a:pt x="44" y="237"/>
                </a:lnTo>
                <a:lnTo>
                  <a:pt x="64" y="294"/>
                </a:lnTo>
                <a:lnTo>
                  <a:pt x="88" y="351"/>
                </a:lnTo>
                <a:lnTo>
                  <a:pt x="114" y="405"/>
                </a:lnTo>
                <a:lnTo>
                  <a:pt x="143" y="458"/>
                </a:lnTo>
                <a:lnTo>
                  <a:pt x="177" y="509"/>
                </a:lnTo>
                <a:lnTo>
                  <a:pt x="212" y="557"/>
                </a:lnTo>
                <a:lnTo>
                  <a:pt x="252" y="604"/>
                </a:lnTo>
                <a:lnTo>
                  <a:pt x="293" y="648"/>
                </a:lnTo>
                <a:lnTo>
                  <a:pt x="336" y="689"/>
                </a:lnTo>
                <a:lnTo>
                  <a:pt x="383" y="729"/>
                </a:lnTo>
                <a:lnTo>
                  <a:pt x="432" y="764"/>
                </a:lnTo>
                <a:lnTo>
                  <a:pt x="483" y="797"/>
                </a:lnTo>
                <a:lnTo>
                  <a:pt x="536" y="827"/>
                </a:lnTo>
                <a:lnTo>
                  <a:pt x="590" y="853"/>
                </a:lnTo>
                <a:lnTo>
                  <a:pt x="645" y="876"/>
                </a:lnTo>
                <a:lnTo>
                  <a:pt x="702" y="897"/>
                </a:lnTo>
                <a:lnTo>
                  <a:pt x="761" y="913"/>
                </a:lnTo>
                <a:lnTo>
                  <a:pt x="820" y="926"/>
                </a:lnTo>
                <a:lnTo>
                  <a:pt x="880" y="935"/>
                </a:lnTo>
                <a:lnTo>
                  <a:pt x="940" y="941"/>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Line 28"/>
          <p:cNvSpPr>
            <a:spLocks noChangeShapeType="1"/>
          </p:cNvSpPr>
          <p:nvPr/>
        </p:nvSpPr>
        <p:spPr bwMode="auto">
          <a:xfrm>
            <a:off x="5316538" y="3802063"/>
            <a:ext cx="3190875"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Line 29"/>
          <p:cNvSpPr>
            <a:spLocks noChangeShapeType="1"/>
          </p:cNvSpPr>
          <p:nvPr/>
        </p:nvSpPr>
        <p:spPr bwMode="auto">
          <a:xfrm flipV="1">
            <a:off x="6626225" y="3552825"/>
            <a:ext cx="2767013" cy="2768600"/>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Line 30"/>
          <p:cNvSpPr>
            <a:spLocks noChangeShapeType="1"/>
          </p:cNvSpPr>
          <p:nvPr/>
        </p:nvSpPr>
        <p:spPr bwMode="auto">
          <a:xfrm flipV="1">
            <a:off x="6626225" y="4968875"/>
            <a:ext cx="714375" cy="7143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Line 31"/>
          <p:cNvSpPr>
            <a:spLocks noChangeShapeType="1"/>
          </p:cNvSpPr>
          <p:nvPr/>
        </p:nvSpPr>
        <p:spPr bwMode="auto">
          <a:xfrm flipH="1">
            <a:off x="7793038" y="3802063"/>
            <a:ext cx="714375" cy="7143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Line 32"/>
          <p:cNvSpPr>
            <a:spLocks noChangeShapeType="1"/>
          </p:cNvSpPr>
          <p:nvPr/>
        </p:nvSpPr>
        <p:spPr bwMode="auto">
          <a:xfrm>
            <a:off x="7793038" y="4516438"/>
            <a:ext cx="0" cy="6381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Line 33"/>
          <p:cNvSpPr>
            <a:spLocks noChangeShapeType="1"/>
          </p:cNvSpPr>
          <p:nvPr/>
        </p:nvSpPr>
        <p:spPr bwMode="auto">
          <a:xfrm>
            <a:off x="7340600" y="4968875"/>
            <a:ext cx="0" cy="6381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Line 34"/>
          <p:cNvSpPr>
            <a:spLocks noChangeShapeType="1"/>
          </p:cNvSpPr>
          <p:nvPr/>
        </p:nvSpPr>
        <p:spPr bwMode="auto">
          <a:xfrm flipH="1">
            <a:off x="6626225" y="5607050"/>
            <a:ext cx="714375" cy="7143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Line 35"/>
          <p:cNvSpPr>
            <a:spLocks noChangeShapeType="1"/>
          </p:cNvSpPr>
          <p:nvPr/>
        </p:nvSpPr>
        <p:spPr bwMode="auto">
          <a:xfrm flipV="1">
            <a:off x="6626225" y="5683250"/>
            <a:ext cx="0" cy="6381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Line 36"/>
          <p:cNvSpPr>
            <a:spLocks noChangeShapeType="1"/>
          </p:cNvSpPr>
          <p:nvPr/>
        </p:nvSpPr>
        <p:spPr bwMode="auto">
          <a:xfrm>
            <a:off x="8507413" y="3802063"/>
            <a:ext cx="0" cy="6381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Line 37"/>
          <p:cNvSpPr>
            <a:spLocks noChangeShapeType="1"/>
          </p:cNvSpPr>
          <p:nvPr/>
        </p:nvSpPr>
        <p:spPr bwMode="auto">
          <a:xfrm flipH="1">
            <a:off x="7793038" y="4440238"/>
            <a:ext cx="714375" cy="7143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Line 38"/>
          <p:cNvSpPr>
            <a:spLocks noChangeShapeType="1"/>
          </p:cNvSpPr>
          <p:nvPr/>
        </p:nvSpPr>
        <p:spPr bwMode="auto">
          <a:xfrm flipH="1">
            <a:off x="6011863" y="4968875"/>
            <a:ext cx="1328738"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Line 39"/>
          <p:cNvSpPr>
            <a:spLocks noChangeShapeType="1"/>
          </p:cNvSpPr>
          <p:nvPr/>
        </p:nvSpPr>
        <p:spPr bwMode="auto">
          <a:xfrm flipH="1">
            <a:off x="6462713" y="4516438"/>
            <a:ext cx="1330325"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Line 40"/>
          <p:cNvSpPr>
            <a:spLocks noChangeShapeType="1"/>
          </p:cNvSpPr>
          <p:nvPr/>
        </p:nvSpPr>
        <p:spPr bwMode="auto">
          <a:xfrm flipH="1">
            <a:off x="6011863" y="4516438"/>
            <a:ext cx="450850" cy="452438"/>
          </a:xfrm>
          <a:prstGeom prst="line">
            <a:avLst/>
          </a:prstGeom>
          <a:noFill/>
          <a:ln w="0">
            <a:solidFill>
              <a:srgbClr val="25FC22"/>
            </a:solidFill>
            <a:prstDash val="dashDot"/>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Line 41"/>
          <p:cNvSpPr>
            <a:spLocks noChangeShapeType="1"/>
          </p:cNvSpPr>
          <p:nvPr/>
        </p:nvSpPr>
        <p:spPr bwMode="auto">
          <a:xfrm flipH="1">
            <a:off x="5918200" y="4741863"/>
            <a:ext cx="638175" cy="0"/>
          </a:xfrm>
          <a:prstGeom prst="line">
            <a:avLst/>
          </a:prstGeom>
          <a:noFill/>
          <a:ln w="0">
            <a:solidFill>
              <a:srgbClr val="25FC22"/>
            </a:solidFill>
            <a:prstDash val="dashDot"/>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Line 42"/>
          <p:cNvSpPr>
            <a:spLocks noChangeShapeType="1"/>
          </p:cNvSpPr>
          <p:nvPr/>
        </p:nvSpPr>
        <p:spPr bwMode="auto">
          <a:xfrm flipH="1">
            <a:off x="6330950" y="4516438"/>
            <a:ext cx="450850" cy="452438"/>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43"/>
          <p:cNvSpPr>
            <a:spLocks noChangeShapeType="1"/>
          </p:cNvSpPr>
          <p:nvPr/>
        </p:nvSpPr>
        <p:spPr bwMode="auto">
          <a:xfrm flipH="1">
            <a:off x="5692775" y="4968875"/>
            <a:ext cx="319088" cy="0"/>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44"/>
          <p:cNvSpPr>
            <a:spLocks noChangeShapeType="1"/>
          </p:cNvSpPr>
          <p:nvPr/>
        </p:nvSpPr>
        <p:spPr bwMode="auto">
          <a:xfrm flipV="1">
            <a:off x="5692775" y="4516438"/>
            <a:ext cx="450850" cy="452438"/>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45"/>
          <p:cNvSpPr>
            <a:spLocks noChangeShapeType="1"/>
          </p:cNvSpPr>
          <p:nvPr/>
        </p:nvSpPr>
        <p:spPr bwMode="auto">
          <a:xfrm flipH="1">
            <a:off x="6143625" y="4516438"/>
            <a:ext cx="319088" cy="0"/>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46"/>
          <p:cNvSpPr>
            <a:spLocks noChangeShapeType="1"/>
          </p:cNvSpPr>
          <p:nvPr/>
        </p:nvSpPr>
        <p:spPr bwMode="auto">
          <a:xfrm flipV="1">
            <a:off x="5692775" y="4516438"/>
            <a:ext cx="1089025" cy="452438"/>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47"/>
          <p:cNvSpPr>
            <a:spLocks noChangeShapeType="1"/>
          </p:cNvSpPr>
          <p:nvPr/>
        </p:nvSpPr>
        <p:spPr bwMode="auto">
          <a:xfrm>
            <a:off x="5918200" y="4741863"/>
            <a:ext cx="544513" cy="546100"/>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48"/>
          <p:cNvSpPr>
            <a:spLocks noChangeShapeType="1"/>
          </p:cNvSpPr>
          <p:nvPr/>
        </p:nvSpPr>
        <p:spPr bwMode="auto">
          <a:xfrm>
            <a:off x="6462713" y="4516438"/>
            <a:ext cx="0" cy="771525"/>
          </a:xfrm>
          <a:prstGeom prst="line">
            <a:avLst/>
          </a:prstGeom>
          <a:noFill/>
          <a:ln w="0">
            <a:solidFill>
              <a:srgbClr val="25FC2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49"/>
          <p:cNvSpPr>
            <a:spLocks/>
          </p:cNvSpPr>
          <p:nvPr/>
        </p:nvSpPr>
        <p:spPr bwMode="auto">
          <a:xfrm>
            <a:off x="5918200" y="4516438"/>
            <a:ext cx="544513" cy="225425"/>
          </a:xfrm>
          <a:custGeom>
            <a:avLst/>
            <a:gdLst>
              <a:gd name="T0" fmla="*/ 1029 w 1029"/>
              <a:gd name="T1" fmla="*/ 0 h 426"/>
              <a:gd name="T2" fmla="*/ 953 w 1029"/>
              <a:gd name="T3" fmla="*/ 2 h 426"/>
              <a:gd name="T4" fmla="*/ 877 w 1029"/>
              <a:gd name="T5" fmla="*/ 8 h 426"/>
              <a:gd name="T6" fmla="*/ 802 w 1029"/>
              <a:gd name="T7" fmla="*/ 18 h 426"/>
              <a:gd name="T8" fmla="*/ 726 w 1029"/>
              <a:gd name="T9" fmla="*/ 33 h 426"/>
              <a:gd name="T10" fmla="*/ 653 w 1029"/>
              <a:gd name="T11" fmla="*/ 50 h 426"/>
              <a:gd name="T12" fmla="*/ 580 w 1029"/>
              <a:gd name="T13" fmla="*/ 72 h 426"/>
              <a:gd name="T14" fmla="*/ 508 w 1029"/>
              <a:gd name="T15" fmla="*/ 97 h 426"/>
              <a:gd name="T16" fmla="*/ 438 w 1029"/>
              <a:gd name="T17" fmla="*/ 126 h 426"/>
              <a:gd name="T18" fmla="*/ 369 w 1029"/>
              <a:gd name="T19" fmla="*/ 158 h 426"/>
              <a:gd name="T20" fmla="*/ 301 w 1029"/>
              <a:gd name="T21" fmla="*/ 195 h 426"/>
              <a:gd name="T22" fmla="*/ 237 w 1029"/>
              <a:gd name="T23" fmla="*/ 236 h 426"/>
              <a:gd name="T24" fmla="*/ 174 w 1029"/>
              <a:gd name="T25" fmla="*/ 279 h 426"/>
              <a:gd name="T26" fmla="*/ 113 w 1029"/>
              <a:gd name="T27" fmla="*/ 325 h 426"/>
              <a:gd name="T28" fmla="*/ 56 w 1029"/>
              <a:gd name="T29" fmla="*/ 375 h 426"/>
              <a:gd name="T30" fmla="*/ 0 w 1029"/>
              <a:gd name="T31" fmla="*/ 426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9" h="426">
                <a:moveTo>
                  <a:pt x="1029" y="0"/>
                </a:moveTo>
                <a:lnTo>
                  <a:pt x="953" y="2"/>
                </a:lnTo>
                <a:lnTo>
                  <a:pt x="877" y="8"/>
                </a:lnTo>
                <a:lnTo>
                  <a:pt x="802" y="18"/>
                </a:lnTo>
                <a:lnTo>
                  <a:pt x="726" y="33"/>
                </a:lnTo>
                <a:lnTo>
                  <a:pt x="653" y="50"/>
                </a:lnTo>
                <a:lnTo>
                  <a:pt x="580" y="72"/>
                </a:lnTo>
                <a:lnTo>
                  <a:pt x="508" y="97"/>
                </a:lnTo>
                <a:lnTo>
                  <a:pt x="438" y="126"/>
                </a:lnTo>
                <a:lnTo>
                  <a:pt x="369" y="158"/>
                </a:lnTo>
                <a:lnTo>
                  <a:pt x="301" y="195"/>
                </a:lnTo>
                <a:lnTo>
                  <a:pt x="237" y="236"/>
                </a:lnTo>
                <a:lnTo>
                  <a:pt x="174" y="279"/>
                </a:lnTo>
                <a:lnTo>
                  <a:pt x="113" y="325"/>
                </a:lnTo>
                <a:lnTo>
                  <a:pt x="56" y="375"/>
                </a:lnTo>
                <a:lnTo>
                  <a:pt x="0" y="426"/>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Freeform 50"/>
          <p:cNvSpPr>
            <a:spLocks/>
          </p:cNvSpPr>
          <p:nvPr/>
        </p:nvSpPr>
        <p:spPr bwMode="auto">
          <a:xfrm>
            <a:off x="5880100" y="4743450"/>
            <a:ext cx="131763" cy="223838"/>
          </a:xfrm>
          <a:custGeom>
            <a:avLst/>
            <a:gdLst>
              <a:gd name="T0" fmla="*/ 73 w 249"/>
              <a:gd name="T1" fmla="*/ 0 h 424"/>
              <a:gd name="T2" fmla="*/ 52 w 249"/>
              <a:gd name="T3" fmla="*/ 23 h 424"/>
              <a:gd name="T4" fmla="*/ 35 w 249"/>
              <a:gd name="T5" fmla="*/ 48 h 424"/>
              <a:gd name="T6" fmla="*/ 20 w 249"/>
              <a:gd name="T7" fmla="*/ 76 h 424"/>
              <a:gd name="T8" fmla="*/ 10 w 249"/>
              <a:gd name="T9" fmla="*/ 104 h 424"/>
              <a:gd name="T10" fmla="*/ 3 w 249"/>
              <a:gd name="T11" fmla="*/ 135 h 424"/>
              <a:gd name="T12" fmla="*/ 0 w 249"/>
              <a:gd name="T13" fmla="*/ 165 h 424"/>
              <a:gd name="T14" fmla="*/ 1 w 249"/>
              <a:gd name="T15" fmla="*/ 196 h 424"/>
              <a:gd name="T16" fmla="*/ 6 w 249"/>
              <a:gd name="T17" fmla="*/ 227 h 424"/>
              <a:gd name="T18" fmla="*/ 13 w 249"/>
              <a:gd name="T19" fmla="*/ 256 h 424"/>
              <a:gd name="T20" fmla="*/ 25 w 249"/>
              <a:gd name="T21" fmla="*/ 285 h 424"/>
              <a:gd name="T22" fmla="*/ 41 w 249"/>
              <a:gd name="T23" fmla="*/ 312 h 424"/>
              <a:gd name="T24" fmla="*/ 58 w 249"/>
              <a:gd name="T25" fmla="*/ 337 h 424"/>
              <a:gd name="T26" fmla="*/ 80 w 249"/>
              <a:gd name="T27" fmla="*/ 359 h 424"/>
              <a:gd name="T28" fmla="*/ 104 w 249"/>
              <a:gd name="T29" fmla="*/ 378 h 424"/>
              <a:gd name="T30" fmla="*/ 130 w 249"/>
              <a:gd name="T31" fmla="*/ 395 h 424"/>
              <a:gd name="T32" fmla="*/ 158 w 249"/>
              <a:gd name="T33" fmla="*/ 407 h 424"/>
              <a:gd name="T34" fmla="*/ 187 w 249"/>
              <a:gd name="T35" fmla="*/ 417 h 424"/>
              <a:gd name="T36" fmla="*/ 218 w 249"/>
              <a:gd name="T37" fmla="*/ 423 h 424"/>
              <a:gd name="T38" fmla="*/ 249 w 249"/>
              <a:gd name="T39" fmla="*/ 424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9" h="424">
                <a:moveTo>
                  <a:pt x="73" y="0"/>
                </a:moveTo>
                <a:lnTo>
                  <a:pt x="52" y="23"/>
                </a:lnTo>
                <a:lnTo>
                  <a:pt x="35" y="48"/>
                </a:lnTo>
                <a:lnTo>
                  <a:pt x="20" y="76"/>
                </a:lnTo>
                <a:lnTo>
                  <a:pt x="10" y="104"/>
                </a:lnTo>
                <a:lnTo>
                  <a:pt x="3" y="135"/>
                </a:lnTo>
                <a:lnTo>
                  <a:pt x="0" y="165"/>
                </a:lnTo>
                <a:lnTo>
                  <a:pt x="1" y="196"/>
                </a:lnTo>
                <a:lnTo>
                  <a:pt x="6" y="227"/>
                </a:lnTo>
                <a:lnTo>
                  <a:pt x="13" y="256"/>
                </a:lnTo>
                <a:lnTo>
                  <a:pt x="25" y="285"/>
                </a:lnTo>
                <a:lnTo>
                  <a:pt x="41" y="312"/>
                </a:lnTo>
                <a:lnTo>
                  <a:pt x="58" y="337"/>
                </a:lnTo>
                <a:lnTo>
                  <a:pt x="80" y="359"/>
                </a:lnTo>
                <a:lnTo>
                  <a:pt x="104" y="378"/>
                </a:lnTo>
                <a:lnTo>
                  <a:pt x="130" y="395"/>
                </a:lnTo>
                <a:lnTo>
                  <a:pt x="158" y="407"/>
                </a:lnTo>
                <a:lnTo>
                  <a:pt x="187" y="417"/>
                </a:lnTo>
                <a:lnTo>
                  <a:pt x="218" y="423"/>
                </a:lnTo>
                <a:lnTo>
                  <a:pt x="249" y="424"/>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Line 51"/>
          <p:cNvSpPr>
            <a:spLocks noChangeShapeType="1"/>
          </p:cNvSpPr>
          <p:nvPr/>
        </p:nvSpPr>
        <p:spPr bwMode="auto">
          <a:xfrm flipH="1">
            <a:off x="7340600" y="5154613"/>
            <a:ext cx="452438"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40589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1000"/>
                                        <p:tgtEl>
                                          <p:spTgt spid="9"/>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down)">
                                      <p:cBhvr>
                                        <p:cTn id="11" dur="1000"/>
                                        <p:tgtEl>
                                          <p:spTgt spid="10"/>
                                        </p:tgtEl>
                                      </p:cBhvr>
                                    </p:animEffect>
                                  </p:childTnLst>
                                </p:cTn>
                              </p:par>
                            </p:childTnLst>
                          </p:cTn>
                        </p:par>
                        <p:par>
                          <p:cTn id="12" fill="hold">
                            <p:stCondLst>
                              <p:cond delay="2000"/>
                            </p:stCondLst>
                            <p:childTnLst>
                              <p:par>
                                <p:cTn id="13" presetID="22" presetClass="entr" presetSubtype="4"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wipe(down)">
                                      <p:cBhvr>
                                        <p:cTn id="15" dur="1000"/>
                                        <p:tgtEl>
                                          <p:spTgt spid="3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right)">
                                      <p:cBhvr>
                                        <p:cTn id="20" dur="10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down)">
                                      <p:cBhvr>
                                        <p:cTn id="25" dur="10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10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grpId="0" nodeType="click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wipe(up)">
                                      <p:cBhvr>
                                        <p:cTn id="35" dur="1000"/>
                                        <p:tgtEl>
                                          <p:spTgt spid="39"/>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wipe(down)">
                                      <p:cBhvr>
                                        <p:cTn id="40" dur="10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wipe(left)">
                                      <p:cBhvr>
                                        <p:cTn id="45" dur="1000"/>
                                        <p:tgtEl>
                                          <p:spTgt spid="15"/>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grpId="0" nodeType="click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wipe(down)">
                                      <p:cBhvr>
                                        <p:cTn id="50" dur="1000"/>
                                        <p:tgtEl>
                                          <p:spTgt spid="18"/>
                                        </p:tgtEl>
                                      </p:cBhvr>
                                    </p:animEffect>
                                  </p:childTnLst>
                                </p:cTn>
                              </p:par>
                            </p:childTnLst>
                          </p:cTn>
                        </p:par>
                        <p:par>
                          <p:cTn id="51" fill="hold">
                            <p:stCondLst>
                              <p:cond delay="1000"/>
                            </p:stCondLst>
                            <p:childTnLst>
                              <p:par>
                                <p:cTn id="52" presetID="22" presetClass="entr" presetSubtype="4" fill="hold" grpId="0" nodeType="after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wipe(down)">
                                      <p:cBhvr>
                                        <p:cTn id="54" dur="1000"/>
                                        <p:tgtEl>
                                          <p:spTgt spid="16"/>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down)">
                                      <p:cBhvr>
                                        <p:cTn id="59" dur="1000"/>
                                        <p:tgtEl>
                                          <p:spTgt spid="19"/>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wipe(left)">
                                      <p:cBhvr>
                                        <p:cTn id="62" dur="1000"/>
                                        <p:tgtEl>
                                          <p:spTgt spid="17"/>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wipe(left)">
                                      <p:cBhvr>
                                        <p:cTn id="67" dur="1000"/>
                                        <p:tgtEl>
                                          <p:spTgt spid="20"/>
                                        </p:tgtEl>
                                      </p:cBhvr>
                                    </p:animEffect>
                                  </p:childTnLst>
                                </p:cTn>
                              </p:par>
                            </p:childTnLst>
                          </p:cTn>
                        </p:par>
                      </p:childTnLst>
                    </p:cTn>
                  </p:par>
                  <p:par>
                    <p:cTn id="68" fill="hold">
                      <p:stCondLst>
                        <p:cond delay="indefinite"/>
                      </p:stCondLst>
                      <p:childTnLst>
                        <p:par>
                          <p:cTn id="69" fill="hold">
                            <p:stCondLst>
                              <p:cond delay="0"/>
                            </p:stCondLst>
                            <p:childTnLst>
                              <p:par>
                                <p:cTn id="70" presetID="21" presetClass="entr" presetSubtype="1" fill="hold" grpId="0" nodeType="click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wheel(1)">
                                      <p:cBhvr>
                                        <p:cTn id="72" dur="2000"/>
                                        <p:tgtEl>
                                          <p:spTgt spid="21"/>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wipe(down)">
                                      <p:cBhvr>
                                        <p:cTn id="77" dur="1000"/>
                                        <p:tgtEl>
                                          <p:spTgt spid="26"/>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8" fill="hold" grpId="0" nodeType="clickEffect">
                                  <p:stCondLst>
                                    <p:cond delay="0"/>
                                  </p:stCondLst>
                                  <p:childTnLst>
                                    <p:set>
                                      <p:cBhvr>
                                        <p:cTn id="81" dur="1" fill="hold">
                                          <p:stCondLst>
                                            <p:cond delay="0"/>
                                          </p:stCondLst>
                                        </p:cTn>
                                        <p:tgtEl>
                                          <p:spTgt spid="24"/>
                                        </p:tgtEl>
                                        <p:attrNameLst>
                                          <p:attrName>style.visibility</p:attrName>
                                        </p:attrNameLst>
                                      </p:cBhvr>
                                      <p:to>
                                        <p:strVal val="visible"/>
                                      </p:to>
                                    </p:set>
                                    <p:animEffect transition="in" filter="wipe(left)">
                                      <p:cBhvr>
                                        <p:cTn id="82" dur="1000"/>
                                        <p:tgtEl>
                                          <p:spTgt spid="24"/>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4" fill="hold" grpId="0" nodeType="click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wipe(down)">
                                      <p:cBhvr>
                                        <p:cTn id="87" dur="1000"/>
                                        <p:tgtEl>
                                          <p:spTgt spid="25"/>
                                        </p:tgtEl>
                                      </p:cBhvr>
                                    </p:animEffect>
                                  </p:childTnLst>
                                </p:cTn>
                              </p:par>
                            </p:childTnLst>
                          </p:cTn>
                        </p:par>
                        <p:par>
                          <p:cTn id="88" fill="hold">
                            <p:stCondLst>
                              <p:cond delay="1000"/>
                            </p:stCondLst>
                            <p:childTnLst>
                              <p:par>
                                <p:cTn id="89" presetID="22" presetClass="entr" presetSubtype="4" fill="hold" grpId="0" nodeType="afterEffect">
                                  <p:stCondLst>
                                    <p:cond delay="0"/>
                                  </p:stCondLst>
                                  <p:childTnLst>
                                    <p:set>
                                      <p:cBhvr>
                                        <p:cTn id="90" dur="1" fill="hold">
                                          <p:stCondLst>
                                            <p:cond delay="0"/>
                                          </p:stCondLst>
                                        </p:cTn>
                                        <p:tgtEl>
                                          <p:spTgt spid="27"/>
                                        </p:tgtEl>
                                        <p:attrNameLst>
                                          <p:attrName>style.visibility</p:attrName>
                                        </p:attrNameLst>
                                      </p:cBhvr>
                                      <p:to>
                                        <p:strVal val="visible"/>
                                      </p:to>
                                    </p:set>
                                    <p:animEffect transition="in" filter="wipe(down)">
                                      <p:cBhvr>
                                        <p:cTn id="91" dur="1000"/>
                                        <p:tgtEl>
                                          <p:spTgt spid="27"/>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4" fill="hold" grpId="0" nodeType="clickEffect">
                                  <p:stCondLst>
                                    <p:cond delay="0"/>
                                  </p:stCondLst>
                                  <p:childTnLst>
                                    <p:set>
                                      <p:cBhvr>
                                        <p:cTn id="95" dur="1" fill="hold">
                                          <p:stCondLst>
                                            <p:cond delay="0"/>
                                          </p:stCondLst>
                                        </p:cTn>
                                        <p:tgtEl>
                                          <p:spTgt spid="28"/>
                                        </p:tgtEl>
                                        <p:attrNameLst>
                                          <p:attrName>style.visibility</p:attrName>
                                        </p:attrNameLst>
                                      </p:cBhvr>
                                      <p:to>
                                        <p:strVal val="visible"/>
                                      </p:to>
                                    </p:set>
                                    <p:animEffect transition="in" filter="wipe(down)">
                                      <p:cBhvr>
                                        <p:cTn id="96" dur="1000"/>
                                        <p:tgtEl>
                                          <p:spTgt spid="28"/>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grpId="0" nodeType="clickEffect">
                                  <p:stCondLst>
                                    <p:cond delay="0"/>
                                  </p:stCondLst>
                                  <p:childTnLst>
                                    <p:set>
                                      <p:cBhvr>
                                        <p:cTn id="100" dur="1" fill="hold">
                                          <p:stCondLst>
                                            <p:cond delay="0"/>
                                          </p:stCondLst>
                                        </p:cTn>
                                        <p:tgtEl>
                                          <p:spTgt spid="29"/>
                                        </p:tgtEl>
                                        <p:attrNameLst>
                                          <p:attrName>style.visibility</p:attrName>
                                        </p:attrNameLst>
                                      </p:cBhvr>
                                      <p:to>
                                        <p:strVal val="visible"/>
                                      </p:to>
                                    </p:set>
                                    <p:animEffect transition="in" filter="wipe(left)">
                                      <p:cBhvr>
                                        <p:cTn id="101" dur="1000"/>
                                        <p:tgtEl>
                                          <p:spTgt spid="29"/>
                                        </p:tgtEl>
                                      </p:cBhvr>
                                    </p:animEffect>
                                  </p:childTnLst>
                                </p:cTn>
                              </p:par>
                            </p:childTnLst>
                          </p:cTn>
                        </p:par>
                      </p:childTnLst>
                    </p:cTn>
                  </p:par>
                  <p:par>
                    <p:cTn id="102" fill="hold">
                      <p:stCondLst>
                        <p:cond delay="indefinite"/>
                      </p:stCondLst>
                      <p:childTnLst>
                        <p:par>
                          <p:cTn id="103" fill="hold">
                            <p:stCondLst>
                              <p:cond delay="0"/>
                            </p:stCondLst>
                            <p:childTnLst>
                              <p:par>
                                <p:cTn id="104" presetID="21" presetClass="entr" presetSubtype="1" fill="hold" grpId="0" nodeType="clickEffect">
                                  <p:stCondLst>
                                    <p:cond delay="0"/>
                                  </p:stCondLst>
                                  <p:childTnLst>
                                    <p:set>
                                      <p:cBhvr>
                                        <p:cTn id="105" dur="1" fill="hold">
                                          <p:stCondLst>
                                            <p:cond delay="0"/>
                                          </p:stCondLst>
                                        </p:cTn>
                                        <p:tgtEl>
                                          <p:spTgt spid="30"/>
                                        </p:tgtEl>
                                        <p:attrNameLst>
                                          <p:attrName>style.visibility</p:attrName>
                                        </p:attrNameLst>
                                      </p:cBhvr>
                                      <p:to>
                                        <p:strVal val="visible"/>
                                      </p:to>
                                    </p:set>
                                    <p:animEffect transition="in" filter="wheel(1)">
                                      <p:cBhvr>
                                        <p:cTn id="106" dur="2000"/>
                                        <p:tgtEl>
                                          <p:spTgt spid="30"/>
                                        </p:tgtEl>
                                      </p:cBhvr>
                                    </p:animEffect>
                                  </p:childTnLst>
                                </p:cTn>
                              </p:par>
                            </p:childTnLst>
                          </p:cTn>
                        </p:par>
                      </p:childTnLst>
                    </p:cTn>
                  </p:par>
                  <p:par>
                    <p:cTn id="107" fill="hold">
                      <p:stCondLst>
                        <p:cond delay="indefinite"/>
                      </p:stCondLst>
                      <p:childTnLst>
                        <p:par>
                          <p:cTn id="108" fill="hold">
                            <p:stCondLst>
                              <p:cond delay="0"/>
                            </p:stCondLst>
                            <p:childTnLst>
                              <p:par>
                                <p:cTn id="109" presetID="22" presetClass="entr" presetSubtype="4" fill="hold" grpId="0" nodeType="clickEffect">
                                  <p:stCondLst>
                                    <p:cond delay="0"/>
                                  </p:stCondLst>
                                  <p:childTnLst>
                                    <p:set>
                                      <p:cBhvr>
                                        <p:cTn id="110" dur="1" fill="hold">
                                          <p:stCondLst>
                                            <p:cond delay="0"/>
                                          </p:stCondLst>
                                        </p:cTn>
                                        <p:tgtEl>
                                          <p:spTgt spid="31"/>
                                        </p:tgtEl>
                                        <p:attrNameLst>
                                          <p:attrName>style.visibility</p:attrName>
                                        </p:attrNameLst>
                                      </p:cBhvr>
                                      <p:to>
                                        <p:strVal val="visible"/>
                                      </p:to>
                                    </p:set>
                                    <p:animEffect transition="in" filter="wipe(down)">
                                      <p:cBhvr>
                                        <p:cTn id="111" dur="1000"/>
                                        <p:tgtEl>
                                          <p:spTgt spid="31"/>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4" fill="hold" grpId="0" nodeType="clickEffect">
                                  <p:stCondLst>
                                    <p:cond delay="0"/>
                                  </p:stCondLst>
                                  <p:childTnLst>
                                    <p:set>
                                      <p:cBhvr>
                                        <p:cTn id="115" dur="1" fill="hold">
                                          <p:stCondLst>
                                            <p:cond delay="0"/>
                                          </p:stCondLst>
                                        </p:cTn>
                                        <p:tgtEl>
                                          <p:spTgt spid="22"/>
                                        </p:tgtEl>
                                        <p:attrNameLst>
                                          <p:attrName>style.visibility</p:attrName>
                                        </p:attrNameLst>
                                      </p:cBhvr>
                                      <p:to>
                                        <p:strVal val="visible"/>
                                      </p:to>
                                    </p:set>
                                    <p:animEffect transition="in" filter="wipe(down)">
                                      <p:cBhvr>
                                        <p:cTn id="116" dur="1000"/>
                                        <p:tgtEl>
                                          <p:spTgt spid="22"/>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4" fill="hold" grpId="0" nodeType="clickEffect">
                                  <p:stCondLst>
                                    <p:cond delay="0"/>
                                  </p:stCondLst>
                                  <p:childTnLst>
                                    <p:set>
                                      <p:cBhvr>
                                        <p:cTn id="120" dur="1" fill="hold">
                                          <p:stCondLst>
                                            <p:cond delay="0"/>
                                          </p:stCondLst>
                                        </p:cTn>
                                        <p:tgtEl>
                                          <p:spTgt spid="23"/>
                                        </p:tgtEl>
                                        <p:attrNameLst>
                                          <p:attrName>style.visibility</p:attrName>
                                        </p:attrNameLst>
                                      </p:cBhvr>
                                      <p:to>
                                        <p:strVal val="visible"/>
                                      </p:to>
                                    </p:set>
                                    <p:animEffect transition="in" filter="wipe(down)">
                                      <p:cBhvr>
                                        <p:cTn id="121" dur="1000"/>
                                        <p:tgtEl>
                                          <p:spTgt spid="23"/>
                                        </p:tgtEl>
                                      </p:cBhvr>
                                    </p:animEffect>
                                  </p:childTnLst>
                                </p:cTn>
                              </p:par>
                            </p:childTnLst>
                          </p:cTn>
                        </p:par>
                      </p:childTnLst>
                    </p:cTn>
                  </p:par>
                  <p:par>
                    <p:cTn id="122" fill="hold">
                      <p:stCondLst>
                        <p:cond delay="indefinite"/>
                      </p:stCondLst>
                      <p:childTnLst>
                        <p:par>
                          <p:cTn id="123" fill="hold">
                            <p:stCondLst>
                              <p:cond delay="0"/>
                            </p:stCondLst>
                            <p:childTnLst>
                              <p:par>
                                <p:cTn id="124" presetID="22" presetClass="entr" presetSubtype="8" fill="hold" grpId="0" nodeType="clickEffect">
                                  <p:stCondLst>
                                    <p:cond delay="0"/>
                                  </p:stCondLst>
                                  <p:childTnLst>
                                    <p:set>
                                      <p:cBhvr>
                                        <p:cTn id="125" dur="1" fill="hold">
                                          <p:stCondLst>
                                            <p:cond delay="0"/>
                                          </p:stCondLst>
                                        </p:cTn>
                                        <p:tgtEl>
                                          <p:spTgt spid="32"/>
                                        </p:tgtEl>
                                        <p:attrNameLst>
                                          <p:attrName>style.visibility</p:attrName>
                                        </p:attrNameLst>
                                      </p:cBhvr>
                                      <p:to>
                                        <p:strVal val="visible"/>
                                      </p:to>
                                    </p:set>
                                    <p:animEffect transition="in" filter="wipe(left)">
                                      <p:cBhvr>
                                        <p:cTn id="126" dur="1000"/>
                                        <p:tgtEl>
                                          <p:spTgt spid="32"/>
                                        </p:tgtEl>
                                      </p:cBhvr>
                                    </p:animEffect>
                                  </p:childTnLst>
                                </p:cTn>
                              </p:par>
                            </p:childTnLst>
                          </p:cTn>
                        </p:par>
                      </p:childTnLst>
                    </p:cTn>
                  </p:par>
                  <p:par>
                    <p:cTn id="127" fill="hold">
                      <p:stCondLst>
                        <p:cond delay="indefinite"/>
                      </p:stCondLst>
                      <p:childTnLst>
                        <p:par>
                          <p:cTn id="128" fill="hold">
                            <p:stCondLst>
                              <p:cond delay="0"/>
                            </p:stCondLst>
                            <p:childTnLst>
                              <p:par>
                                <p:cTn id="129" presetID="22" presetClass="entr" presetSubtype="4" fill="hold" grpId="0" nodeType="clickEffect">
                                  <p:stCondLst>
                                    <p:cond delay="0"/>
                                  </p:stCondLst>
                                  <p:childTnLst>
                                    <p:set>
                                      <p:cBhvr>
                                        <p:cTn id="130" dur="1" fill="hold">
                                          <p:stCondLst>
                                            <p:cond delay="0"/>
                                          </p:stCondLst>
                                        </p:cTn>
                                        <p:tgtEl>
                                          <p:spTgt spid="34"/>
                                        </p:tgtEl>
                                        <p:attrNameLst>
                                          <p:attrName>style.visibility</p:attrName>
                                        </p:attrNameLst>
                                      </p:cBhvr>
                                      <p:to>
                                        <p:strVal val="visible"/>
                                      </p:to>
                                    </p:set>
                                    <p:animEffect transition="in" filter="wipe(down)">
                                      <p:cBhvr>
                                        <p:cTn id="131" dur="1000"/>
                                        <p:tgtEl>
                                          <p:spTgt spid="34"/>
                                        </p:tgtEl>
                                      </p:cBhvr>
                                    </p:animEffect>
                                  </p:childTnLst>
                                </p:cTn>
                              </p:par>
                            </p:childTnLst>
                          </p:cTn>
                        </p:par>
                        <p:par>
                          <p:cTn id="132" fill="hold">
                            <p:stCondLst>
                              <p:cond delay="1000"/>
                            </p:stCondLst>
                            <p:childTnLst>
                              <p:par>
                                <p:cTn id="133" presetID="22" presetClass="entr" presetSubtype="1" fill="hold" grpId="0" nodeType="afterEffect">
                                  <p:stCondLst>
                                    <p:cond delay="0"/>
                                  </p:stCondLst>
                                  <p:childTnLst>
                                    <p:set>
                                      <p:cBhvr>
                                        <p:cTn id="134" dur="1" fill="hold">
                                          <p:stCondLst>
                                            <p:cond delay="0"/>
                                          </p:stCondLst>
                                        </p:cTn>
                                        <p:tgtEl>
                                          <p:spTgt spid="35"/>
                                        </p:tgtEl>
                                        <p:attrNameLst>
                                          <p:attrName>style.visibility</p:attrName>
                                        </p:attrNameLst>
                                      </p:cBhvr>
                                      <p:to>
                                        <p:strVal val="visible"/>
                                      </p:to>
                                    </p:set>
                                    <p:animEffect transition="in" filter="wipe(up)">
                                      <p:cBhvr>
                                        <p:cTn id="135" dur="1000"/>
                                        <p:tgtEl>
                                          <p:spTgt spid="35"/>
                                        </p:tgtEl>
                                      </p:cBhvr>
                                    </p:animEffect>
                                  </p:childTnLst>
                                </p:cTn>
                              </p:par>
                            </p:childTnLst>
                          </p:cTn>
                        </p:par>
                      </p:childTnLst>
                    </p:cTn>
                  </p:par>
                  <p:par>
                    <p:cTn id="136" fill="hold">
                      <p:stCondLst>
                        <p:cond delay="indefinite"/>
                      </p:stCondLst>
                      <p:childTnLst>
                        <p:par>
                          <p:cTn id="137" fill="hold">
                            <p:stCondLst>
                              <p:cond delay="0"/>
                            </p:stCondLst>
                            <p:childTnLst>
                              <p:par>
                                <p:cTn id="138" presetID="22" presetClass="entr" presetSubtype="2" fill="hold" grpId="0" nodeType="clickEffect">
                                  <p:stCondLst>
                                    <p:cond delay="0"/>
                                  </p:stCondLst>
                                  <p:childTnLst>
                                    <p:set>
                                      <p:cBhvr>
                                        <p:cTn id="139" dur="1" fill="hold">
                                          <p:stCondLst>
                                            <p:cond delay="0"/>
                                          </p:stCondLst>
                                        </p:cTn>
                                        <p:tgtEl>
                                          <p:spTgt spid="42"/>
                                        </p:tgtEl>
                                        <p:attrNameLst>
                                          <p:attrName>style.visibility</p:attrName>
                                        </p:attrNameLst>
                                      </p:cBhvr>
                                      <p:to>
                                        <p:strVal val="visible"/>
                                      </p:to>
                                    </p:set>
                                    <p:animEffect transition="in" filter="wipe(right)">
                                      <p:cBhvr>
                                        <p:cTn id="140" dur="1000"/>
                                        <p:tgtEl>
                                          <p:spTgt spid="42"/>
                                        </p:tgtEl>
                                      </p:cBhvr>
                                    </p:animEffect>
                                  </p:childTnLst>
                                </p:cTn>
                              </p:par>
                            </p:childTnLst>
                          </p:cTn>
                        </p:par>
                        <p:par>
                          <p:cTn id="141" fill="hold">
                            <p:stCondLst>
                              <p:cond delay="1000"/>
                            </p:stCondLst>
                            <p:childTnLst>
                              <p:par>
                                <p:cTn id="142" presetID="22" presetClass="entr" presetSubtype="2" fill="hold" grpId="0" nodeType="afterEffect">
                                  <p:stCondLst>
                                    <p:cond delay="0"/>
                                  </p:stCondLst>
                                  <p:childTnLst>
                                    <p:set>
                                      <p:cBhvr>
                                        <p:cTn id="143" dur="1" fill="hold">
                                          <p:stCondLst>
                                            <p:cond delay="0"/>
                                          </p:stCondLst>
                                        </p:cTn>
                                        <p:tgtEl>
                                          <p:spTgt spid="43"/>
                                        </p:tgtEl>
                                        <p:attrNameLst>
                                          <p:attrName>style.visibility</p:attrName>
                                        </p:attrNameLst>
                                      </p:cBhvr>
                                      <p:to>
                                        <p:strVal val="visible"/>
                                      </p:to>
                                    </p:set>
                                    <p:animEffect transition="in" filter="wipe(right)">
                                      <p:cBhvr>
                                        <p:cTn id="144" dur="1000"/>
                                        <p:tgtEl>
                                          <p:spTgt spid="43"/>
                                        </p:tgtEl>
                                      </p:cBhvr>
                                    </p:animEffect>
                                  </p:childTnLst>
                                </p:cTn>
                              </p:par>
                            </p:childTnLst>
                          </p:cTn>
                        </p:par>
                      </p:childTnLst>
                    </p:cTn>
                  </p:par>
                  <p:par>
                    <p:cTn id="145" fill="hold">
                      <p:stCondLst>
                        <p:cond delay="indefinite"/>
                      </p:stCondLst>
                      <p:childTnLst>
                        <p:par>
                          <p:cTn id="146" fill="hold">
                            <p:stCondLst>
                              <p:cond delay="0"/>
                            </p:stCondLst>
                            <p:childTnLst>
                              <p:par>
                                <p:cTn id="147" presetID="22" presetClass="entr" presetSubtype="8" fill="hold" grpId="0" nodeType="clickEffect">
                                  <p:stCondLst>
                                    <p:cond delay="0"/>
                                  </p:stCondLst>
                                  <p:childTnLst>
                                    <p:set>
                                      <p:cBhvr>
                                        <p:cTn id="148" dur="1" fill="hold">
                                          <p:stCondLst>
                                            <p:cond delay="0"/>
                                          </p:stCondLst>
                                        </p:cTn>
                                        <p:tgtEl>
                                          <p:spTgt spid="45"/>
                                        </p:tgtEl>
                                        <p:attrNameLst>
                                          <p:attrName>style.visibility</p:attrName>
                                        </p:attrNameLst>
                                      </p:cBhvr>
                                      <p:to>
                                        <p:strVal val="visible"/>
                                      </p:to>
                                    </p:set>
                                    <p:animEffect transition="in" filter="wipe(left)">
                                      <p:cBhvr>
                                        <p:cTn id="149" dur="1000"/>
                                        <p:tgtEl>
                                          <p:spTgt spid="45"/>
                                        </p:tgtEl>
                                      </p:cBhvr>
                                    </p:animEffect>
                                  </p:childTnLst>
                                </p:cTn>
                              </p:par>
                            </p:childTnLst>
                          </p:cTn>
                        </p:par>
                        <p:par>
                          <p:cTn id="150" fill="hold">
                            <p:stCondLst>
                              <p:cond delay="1000"/>
                            </p:stCondLst>
                            <p:childTnLst>
                              <p:par>
                                <p:cTn id="151" presetID="22" presetClass="entr" presetSubtype="4" fill="hold" grpId="0" nodeType="afterEffect">
                                  <p:stCondLst>
                                    <p:cond delay="0"/>
                                  </p:stCondLst>
                                  <p:childTnLst>
                                    <p:set>
                                      <p:cBhvr>
                                        <p:cTn id="152" dur="1" fill="hold">
                                          <p:stCondLst>
                                            <p:cond delay="0"/>
                                          </p:stCondLst>
                                        </p:cTn>
                                        <p:tgtEl>
                                          <p:spTgt spid="44"/>
                                        </p:tgtEl>
                                        <p:attrNameLst>
                                          <p:attrName>style.visibility</p:attrName>
                                        </p:attrNameLst>
                                      </p:cBhvr>
                                      <p:to>
                                        <p:strVal val="visible"/>
                                      </p:to>
                                    </p:set>
                                    <p:animEffect transition="in" filter="wipe(down)">
                                      <p:cBhvr>
                                        <p:cTn id="153" dur="1000"/>
                                        <p:tgtEl>
                                          <p:spTgt spid="44"/>
                                        </p:tgtEl>
                                      </p:cBhvr>
                                    </p:animEffect>
                                  </p:childTnLst>
                                </p:cTn>
                              </p:par>
                            </p:childTnLst>
                          </p:cTn>
                        </p:par>
                      </p:childTnLst>
                    </p:cTn>
                  </p:par>
                  <p:par>
                    <p:cTn id="154" fill="hold">
                      <p:stCondLst>
                        <p:cond delay="indefinite"/>
                      </p:stCondLst>
                      <p:childTnLst>
                        <p:par>
                          <p:cTn id="155" fill="hold">
                            <p:stCondLst>
                              <p:cond delay="0"/>
                            </p:stCondLst>
                            <p:childTnLst>
                              <p:par>
                                <p:cTn id="156" presetID="22" presetClass="entr" presetSubtype="4" fill="hold" grpId="0" nodeType="clickEffect">
                                  <p:stCondLst>
                                    <p:cond delay="0"/>
                                  </p:stCondLst>
                                  <p:childTnLst>
                                    <p:set>
                                      <p:cBhvr>
                                        <p:cTn id="157" dur="1" fill="hold">
                                          <p:stCondLst>
                                            <p:cond delay="0"/>
                                          </p:stCondLst>
                                        </p:cTn>
                                        <p:tgtEl>
                                          <p:spTgt spid="48"/>
                                        </p:tgtEl>
                                        <p:attrNameLst>
                                          <p:attrName>style.visibility</p:attrName>
                                        </p:attrNameLst>
                                      </p:cBhvr>
                                      <p:to>
                                        <p:strVal val="visible"/>
                                      </p:to>
                                    </p:set>
                                    <p:animEffect transition="in" filter="wipe(down)">
                                      <p:cBhvr>
                                        <p:cTn id="158" dur="1000"/>
                                        <p:tgtEl>
                                          <p:spTgt spid="48"/>
                                        </p:tgtEl>
                                      </p:cBhvr>
                                    </p:animEffect>
                                  </p:childTnLst>
                                </p:cTn>
                              </p:par>
                            </p:childTnLst>
                          </p:cTn>
                        </p:par>
                        <p:par>
                          <p:cTn id="159" fill="hold">
                            <p:stCondLst>
                              <p:cond delay="1000"/>
                            </p:stCondLst>
                            <p:childTnLst>
                              <p:par>
                                <p:cTn id="160" presetID="22" presetClass="entr" presetSubtype="4" fill="hold" grpId="0" nodeType="afterEffect">
                                  <p:stCondLst>
                                    <p:cond delay="0"/>
                                  </p:stCondLst>
                                  <p:childTnLst>
                                    <p:set>
                                      <p:cBhvr>
                                        <p:cTn id="161" dur="1" fill="hold">
                                          <p:stCondLst>
                                            <p:cond delay="0"/>
                                          </p:stCondLst>
                                        </p:cTn>
                                        <p:tgtEl>
                                          <p:spTgt spid="46"/>
                                        </p:tgtEl>
                                        <p:attrNameLst>
                                          <p:attrName>style.visibility</p:attrName>
                                        </p:attrNameLst>
                                      </p:cBhvr>
                                      <p:to>
                                        <p:strVal val="visible"/>
                                      </p:to>
                                    </p:set>
                                    <p:animEffect transition="in" filter="wipe(down)">
                                      <p:cBhvr>
                                        <p:cTn id="162" dur="1000"/>
                                        <p:tgtEl>
                                          <p:spTgt spid="46"/>
                                        </p:tgtEl>
                                      </p:cBhvr>
                                    </p:animEffect>
                                  </p:childTnLst>
                                </p:cTn>
                              </p:par>
                            </p:childTnLst>
                          </p:cTn>
                        </p:par>
                      </p:childTnLst>
                    </p:cTn>
                  </p:par>
                  <p:par>
                    <p:cTn id="163" fill="hold">
                      <p:stCondLst>
                        <p:cond delay="indefinite"/>
                      </p:stCondLst>
                      <p:childTnLst>
                        <p:par>
                          <p:cTn id="164" fill="hold">
                            <p:stCondLst>
                              <p:cond delay="0"/>
                            </p:stCondLst>
                            <p:childTnLst>
                              <p:par>
                                <p:cTn id="165" presetID="22" presetClass="entr" presetSubtype="8" fill="hold" grpId="0" nodeType="clickEffect">
                                  <p:stCondLst>
                                    <p:cond delay="0"/>
                                  </p:stCondLst>
                                  <p:childTnLst>
                                    <p:set>
                                      <p:cBhvr>
                                        <p:cTn id="166" dur="1" fill="hold">
                                          <p:stCondLst>
                                            <p:cond delay="0"/>
                                          </p:stCondLst>
                                        </p:cTn>
                                        <p:tgtEl>
                                          <p:spTgt spid="49"/>
                                        </p:tgtEl>
                                        <p:attrNameLst>
                                          <p:attrName>style.visibility</p:attrName>
                                        </p:attrNameLst>
                                      </p:cBhvr>
                                      <p:to>
                                        <p:strVal val="visible"/>
                                      </p:to>
                                    </p:set>
                                    <p:animEffect transition="in" filter="wipe(left)">
                                      <p:cBhvr>
                                        <p:cTn id="167" dur="1000"/>
                                        <p:tgtEl>
                                          <p:spTgt spid="49"/>
                                        </p:tgtEl>
                                      </p:cBhvr>
                                    </p:animEffect>
                                  </p:childTnLst>
                                </p:cTn>
                              </p:par>
                            </p:childTnLst>
                          </p:cTn>
                        </p:par>
                        <p:par>
                          <p:cTn id="168" fill="hold">
                            <p:stCondLst>
                              <p:cond delay="1000"/>
                            </p:stCondLst>
                            <p:childTnLst>
                              <p:par>
                                <p:cTn id="169" presetID="22" presetClass="entr" presetSubtype="8" fill="hold" grpId="0" nodeType="afterEffect">
                                  <p:stCondLst>
                                    <p:cond delay="0"/>
                                  </p:stCondLst>
                                  <p:childTnLst>
                                    <p:set>
                                      <p:cBhvr>
                                        <p:cTn id="170" dur="1" fill="hold">
                                          <p:stCondLst>
                                            <p:cond delay="0"/>
                                          </p:stCondLst>
                                        </p:cTn>
                                        <p:tgtEl>
                                          <p:spTgt spid="47"/>
                                        </p:tgtEl>
                                        <p:attrNameLst>
                                          <p:attrName>style.visibility</p:attrName>
                                        </p:attrNameLst>
                                      </p:cBhvr>
                                      <p:to>
                                        <p:strVal val="visible"/>
                                      </p:to>
                                    </p:set>
                                    <p:animEffect transition="in" filter="wipe(left)">
                                      <p:cBhvr>
                                        <p:cTn id="171" dur="1000"/>
                                        <p:tgtEl>
                                          <p:spTgt spid="47"/>
                                        </p:tgtEl>
                                      </p:cBhvr>
                                    </p:animEffect>
                                  </p:childTnLst>
                                </p:cTn>
                              </p:par>
                            </p:childTnLst>
                          </p:cTn>
                        </p:par>
                        <p:par>
                          <p:cTn id="172" fill="hold">
                            <p:stCondLst>
                              <p:cond delay="2000"/>
                            </p:stCondLst>
                            <p:childTnLst>
                              <p:par>
                                <p:cTn id="173" presetID="22" presetClass="entr" presetSubtype="8" fill="hold" grpId="0" nodeType="afterEffect">
                                  <p:stCondLst>
                                    <p:cond delay="0"/>
                                  </p:stCondLst>
                                  <p:childTnLst>
                                    <p:set>
                                      <p:cBhvr>
                                        <p:cTn id="174" dur="1" fill="hold">
                                          <p:stCondLst>
                                            <p:cond delay="0"/>
                                          </p:stCondLst>
                                        </p:cTn>
                                        <p:tgtEl>
                                          <p:spTgt spid="50"/>
                                        </p:tgtEl>
                                        <p:attrNameLst>
                                          <p:attrName>style.visibility</p:attrName>
                                        </p:attrNameLst>
                                      </p:cBhvr>
                                      <p:to>
                                        <p:strVal val="visible"/>
                                      </p:to>
                                    </p:set>
                                    <p:animEffect transition="in" filter="wipe(left)">
                                      <p:cBhvr>
                                        <p:cTn id="175" dur="1000"/>
                                        <p:tgtEl>
                                          <p:spTgt spid="50"/>
                                        </p:tgtEl>
                                      </p:cBhvr>
                                    </p:animEffect>
                                  </p:childTnLst>
                                </p:cTn>
                              </p:par>
                            </p:childTnLst>
                          </p:cTn>
                        </p:par>
                      </p:childTnLst>
                    </p:cTn>
                  </p:par>
                  <p:par>
                    <p:cTn id="176" fill="hold">
                      <p:stCondLst>
                        <p:cond delay="indefinite"/>
                      </p:stCondLst>
                      <p:childTnLst>
                        <p:par>
                          <p:cTn id="177" fill="hold">
                            <p:stCondLst>
                              <p:cond delay="0"/>
                            </p:stCondLst>
                            <p:childTnLst>
                              <p:par>
                                <p:cTn id="178" presetID="22" presetClass="entr" presetSubtype="1" fill="hold" grpId="0" nodeType="clickEffect">
                                  <p:stCondLst>
                                    <p:cond delay="0"/>
                                  </p:stCondLst>
                                  <p:childTnLst>
                                    <p:set>
                                      <p:cBhvr>
                                        <p:cTn id="179" dur="1" fill="hold">
                                          <p:stCondLst>
                                            <p:cond delay="0"/>
                                          </p:stCondLst>
                                        </p:cTn>
                                        <p:tgtEl>
                                          <p:spTgt spid="51"/>
                                        </p:tgtEl>
                                        <p:attrNameLst>
                                          <p:attrName>style.visibility</p:attrName>
                                        </p:attrNameLst>
                                      </p:cBhvr>
                                      <p:to>
                                        <p:strVal val="visible"/>
                                      </p:to>
                                    </p:set>
                                    <p:animEffect transition="in" filter="wipe(up)">
                                      <p:cBhvr>
                                        <p:cTn id="180" dur="1000"/>
                                        <p:tgtEl>
                                          <p:spTgt spid="51"/>
                                        </p:tgtEl>
                                      </p:cBhvr>
                                    </p:animEffect>
                                  </p:childTnLst>
                                </p:cTn>
                              </p:par>
                            </p:childTnLst>
                          </p:cTn>
                        </p:par>
                        <p:par>
                          <p:cTn id="181" fill="hold">
                            <p:stCondLst>
                              <p:cond delay="1000"/>
                            </p:stCondLst>
                            <p:childTnLst>
                              <p:par>
                                <p:cTn id="182" presetID="22" presetClass="entr" presetSubtype="1" fill="hold" grpId="0" nodeType="afterEffect">
                                  <p:stCondLst>
                                    <p:cond delay="0"/>
                                  </p:stCondLst>
                                  <p:childTnLst>
                                    <p:set>
                                      <p:cBhvr>
                                        <p:cTn id="183" dur="1" fill="hold">
                                          <p:stCondLst>
                                            <p:cond delay="0"/>
                                          </p:stCondLst>
                                        </p:cTn>
                                        <p:tgtEl>
                                          <p:spTgt spid="52"/>
                                        </p:tgtEl>
                                        <p:attrNameLst>
                                          <p:attrName>style.visibility</p:attrName>
                                        </p:attrNameLst>
                                      </p:cBhvr>
                                      <p:to>
                                        <p:strVal val="visible"/>
                                      </p:to>
                                    </p:set>
                                    <p:animEffect transition="in" filter="wipe(up)">
                                      <p:cBhvr>
                                        <p:cTn id="184" dur="1000"/>
                                        <p:tgtEl>
                                          <p:spTgt spid="52"/>
                                        </p:tgtEl>
                                      </p:cBhvr>
                                    </p:animEffect>
                                  </p:childTnLst>
                                </p:cTn>
                              </p:par>
                            </p:childTnLst>
                          </p:cTn>
                        </p:par>
                      </p:childTnLst>
                    </p:cTn>
                  </p:par>
                  <p:par>
                    <p:cTn id="185" fill="hold">
                      <p:stCondLst>
                        <p:cond delay="indefinite"/>
                      </p:stCondLst>
                      <p:childTnLst>
                        <p:par>
                          <p:cTn id="186" fill="hold">
                            <p:stCondLst>
                              <p:cond delay="0"/>
                            </p:stCondLst>
                            <p:childTnLst>
                              <p:par>
                                <p:cTn id="187" presetID="22" presetClass="entr" presetSubtype="4" fill="hold" grpId="0" nodeType="clickEffect">
                                  <p:stCondLst>
                                    <p:cond delay="0"/>
                                  </p:stCondLst>
                                  <p:childTnLst>
                                    <p:set>
                                      <p:cBhvr>
                                        <p:cTn id="188" dur="1" fill="hold">
                                          <p:stCondLst>
                                            <p:cond delay="0"/>
                                          </p:stCondLst>
                                        </p:cTn>
                                        <p:tgtEl>
                                          <p:spTgt spid="54"/>
                                        </p:tgtEl>
                                        <p:attrNameLst>
                                          <p:attrName>style.visibility</p:attrName>
                                        </p:attrNameLst>
                                      </p:cBhvr>
                                      <p:to>
                                        <p:strVal val="visible"/>
                                      </p:to>
                                    </p:set>
                                    <p:animEffect transition="in" filter="wipe(down)">
                                      <p:cBhvr>
                                        <p:cTn id="189" dur="1000"/>
                                        <p:tgtEl>
                                          <p:spTgt spid="54"/>
                                        </p:tgtEl>
                                      </p:cBhvr>
                                    </p:animEffect>
                                  </p:childTnLst>
                                </p:cTn>
                              </p:par>
                            </p:childTnLst>
                          </p:cTn>
                        </p:par>
                        <p:par>
                          <p:cTn id="190" fill="hold">
                            <p:stCondLst>
                              <p:cond delay="1000"/>
                            </p:stCondLst>
                            <p:childTnLst>
                              <p:par>
                                <p:cTn id="191" presetID="22" presetClass="entr" presetSubtype="4" fill="hold" grpId="0" nodeType="afterEffect">
                                  <p:stCondLst>
                                    <p:cond delay="0"/>
                                  </p:stCondLst>
                                  <p:childTnLst>
                                    <p:set>
                                      <p:cBhvr>
                                        <p:cTn id="192" dur="1" fill="hold">
                                          <p:stCondLst>
                                            <p:cond delay="0"/>
                                          </p:stCondLst>
                                        </p:cTn>
                                        <p:tgtEl>
                                          <p:spTgt spid="53"/>
                                        </p:tgtEl>
                                        <p:attrNameLst>
                                          <p:attrName>style.visibility</p:attrName>
                                        </p:attrNameLst>
                                      </p:cBhvr>
                                      <p:to>
                                        <p:strVal val="visible"/>
                                      </p:to>
                                    </p:set>
                                    <p:animEffect transition="in" filter="wipe(down)">
                                      <p:cBhvr>
                                        <p:cTn id="193" dur="1000"/>
                                        <p:tgtEl>
                                          <p:spTgt spid="53"/>
                                        </p:tgtEl>
                                      </p:cBhvr>
                                    </p:animEffect>
                                  </p:childTnLst>
                                </p:cTn>
                              </p:par>
                            </p:childTnLst>
                          </p:cTn>
                        </p:par>
                      </p:childTnLst>
                    </p:cTn>
                  </p:par>
                  <p:par>
                    <p:cTn id="194" fill="hold">
                      <p:stCondLst>
                        <p:cond delay="indefinite"/>
                      </p:stCondLst>
                      <p:childTnLst>
                        <p:par>
                          <p:cTn id="195" fill="hold">
                            <p:stCondLst>
                              <p:cond delay="0"/>
                            </p:stCondLst>
                            <p:childTnLst>
                              <p:par>
                                <p:cTn id="196" presetID="22" presetClass="entr" presetSubtype="1" fill="hold" grpId="0" nodeType="clickEffect">
                                  <p:stCondLst>
                                    <p:cond delay="0"/>
                                  </p:stCondLst>
                                  <p:childTnLst>
                                    <p:set>
                                      <p:cBhvr>
                                        <p:cTn id="197" dur="1" fill="hold">
                                          <p:stCondLst>
                                            <p:cond delay="0"/>
                                          </p:stCondLst>
                                        </p:cTn>
                                        <p:tgtEl>
                                          <p:spTgt spid="37"/>
                                        </p:tgtEl>
                                        <p:attrNameLst>
                                          <p:attrName>style.visibility</p:attrName>
                                        </p:attrNameLst>
                                      </p:cBhvr>
                                      <p:to>
                                        <p:strVal val="visible"/>
                                      </p:to>
                                    </p:set>
                                    <p:animEffect transition="in" filter="wipe(up)">
                                      <p:cBhvr>
                                        <p:cTn id="198" dur="1000"/>
                                        <p:tgtEl>
                                          <p:spTgt spid="37"/>
                                        </p:tgtEl>
                                      </p:cBhvr>
                                    </p:animEffect>
                                  </p:childTnLst>
                                </p:cTn>
                              </p:par>
                            </p:childTnLst>
                          </p:cTn>
                        </p:par>
                        <p:par>
                          <p:cTn id="199" fill="hold">
                            <p:stCondLst>
                              <p:cond delay="1000"/>
                            </p:stCondLst>
                            <p:childTnLst>
                              <p:par>
                                <p:cTn id="200" presetID="22" presetClass="entr" presetSubtype="1" fill="hold" grpId="0" nodeType="afterEffect">
                                  <p:stCondLst>
                                    <p:cond delay="0"/>
                                  </p:stCondLst>
                                  <p:childTnLst>
                                    <p:set>
                                      <p:cBhvr>
                                        <p:cTn id="201" dur="1" fill="hold">
                                          <p:stCondLst>
                                            <p:cond delay="0"/>
                                          </p:stCondLst>
                                        </p:cTn>
                                        <p:tgtEl>
                                          <p:spTgt spid="36"/>
                                        </p:tgtEl>
                                        <p:attrNameLst>
                                          <p:attrName>style.visibility</p:attrName>
                                        </p:attrNameLst>
                                      </p:cBhvr>
                                      <p:to>
                                        <p:strVal val="visible"/>
                                      </p:to>
                                    </p:set>
                                    <p:animEffect transition="in" filter="wipe(up)">
                                      <p:cBhvr>
                                        <p:cTn id="202" dur="1000"/>
                                        <p:tgtEl>
                                          <p:spTgt spid="36"/>
                                        </p:tgtEl>
                                      </p:cBhvr>
                                    </p:animEffect>
                                  </p:childTnLst>
                                </p:cTn>
                              </p:par>
                            </p:childTnLst>
                          </p:cTn>
                        </p:par>
                        <p:par>
                          <p:cTn id="203" fill="hold">
                            <p:stCondLst>
                              <p:cond delay="2000"/>
                            </p:stCondLst>
                            <p:childTnLst>
                              <p:par>
                                <p:cTn id="204" presetID="22" presetClass="entr" presetSubtype="1" fill="hold" grpId="0" nodeType="afterEffect">
                                  <p:stCondLst>
                                    <p:cond delay="0"/>
                                  </p:stCondLst>
                                  <p:childTnLst>
                                    <p:set>
                                      <p:cBhvr>
                                        <p:cTn id="205" dur="1" fill="hold">
                                          <p:stCondLst>
                                            <p:cond delay="0"/>
                                          </p:stCondLst>
                                        </p:cTn>
                                        <p:tgtEl>
                                          <p:spTgt spid="40"/>
                                        </p:tgtEl>
                                        <p:attrNameLst>
                                          <p:attrName>style.visibility</p:attrName>
                                        </p:attrNameLst>
                                      </p:cBhvr>
                                      <p:to>
                                        <p:strVal val="visible"/>
                                      </p:to>
                                    </p:set>
                                    <p:animEffect transition="in" filter="wipe(up)">
                                      <p:cBhvr>
                                        <p:cTn id="206" dur="1000"/>
                                        <p:tgtEl>
                                          <p:spTgt spid="40"/>
                                        </p:tgtEl>
                                      </p:cBhvr>
                                    </p:animEffect>
                                  </p:childTnLst>
                                </p:cTn>
                              </p:par>
                            </p:childTnLst>
                          </p:cTn>
                        </p:par>
                      </p:childTnLst>
                    </p:cTn>
                  </p:par>
                  <p:par>
                    <p:cTn id="207" fill="hold">
                      <p:stCondLst>
                        <p:cond delay="indefinite"/>
                      </p:stCondLst>
                      <p:childTnLst>
                        <p:par>
                          <p:cTn id="208" fill="hold">
                            <p:stCondLst>
                              <p:cond delay="0"/>
                            </p:stCondLst>
                            <p:childTnLst>
                              <p:par>
                                <p:cTn id="209" presetID="22" presetClass="entr" presetSubtype="4" fill="hold" grpId="0" nodeType="clickEffect">
                                  <p:stCondLst>
                                    <p:cond delay="0"/>
                                  </p:stCondLst>
                                  <p:childTnLst>
                                    <p:set>
                                      <p:cBhvr>
                                        <p:cTn id="210" dur="1" fill="hold">
                                          <p:stCondLst>
                                            <p:cond delay="0"/>
                                          </p:stCondLst>
                                        </p:cTn>
                                        <p:tgtEl>
                                          <p:spTgt spid="38"/>
                                        </p:tgtEl>
                                        <p:attrNameLst>
                                          <p:attrName>style.visibility</p:attrName>
                                        </p:attrNameLst>
                                      </p:cBhvr>
                                      <p:to>
                                        <p:strVal val="visible"/>
                                      </p:to>
                                    </p:set>
                                    <p:animEffect transition="in" filter="wipe(down)">
                                      <p:cBhvr>
                                        <p:cTn id="211" dur="1000"/>
                                        <p:tgtEl>
                                          <p:spTgt spid="38"/>
                                        </p:tgtEl>
                                      </p:cBhvr>
                                    </p:animEffect>
                                  </p:childTnLst>
                                </p:cTn>
                              </p:par>
                            </p:childTnLst>
                          </p:cTn>
                        </p:par>
                        <p:par>
                          <p:cTn id="212" fill="hold">
                            <p:stCondLst>
                              <p:cond delay="1000"/>
                            </p:stCondLst>
                            <p:childTnLst>
                              <p:par>
                                <p:cTn id="213" presetID="22" presetClass="entr" presetSubtype="4" fill="hold" grpId="0" nodeType="afterEffect">
                                  <p:stCondLst>
                                    <p:cond delay="0"/>
                                  </p:stCondLst>
                                  <p:childTnLst>
                                    <p:set>
                                      <p:cBhvr>
                                        <p:cTn id="214" dur="1" fill="hold">
                                          <p:stCondLst>
                                            <p:cond delay="0"/>
                                          </p:stCondLst>
                                        </p:cTn>
                                        <p:tgtEl>
                                          <p:spTgt spid="41"/>
                                        </p:tgtEl>
                                        <p:attrNameLst>
                                          <p:attrName>style.visibility</p:attrName>
                                        </p:attrNameLst>
                                      </p:cBhvr>
                                      <p:to>
                                        <p:strVal val="visible"/>
                                      </p:to>
                                    </p:set>
                                    <p:animEffect transition="in" filter="wipe(down)">
                                      <p:cBhvr>
                                        <p:cTn id="215" dur="1000"/>
                                        <p:tgtEl>
                                          <p:spTgt spid="41"/>
                                        </p:tgtEl>
                                      </p:cBhvr>
                                    </p:animEffect>
                                  </p:childTnLst>
                                </p:cTn>
                              </p:par>
                            </p:childTnLst>
                          </p:cTn>
                        </p:par>
                      </p:childTnLst>
                    </p:cTn>
                  </p:par>
                  <p:par>
                    <p:cTn id="216" fill="hold">
                      <p:stCondLst>
                        <p:cond delay="indefinite"/>
                      </p:stCondLst>
                      <p:childTnLst>
                        <p:par>
                          <p:cTn id="217" fill="hold">
                            <p:stCondLst>
                              <p:cond delay="0"/>
                            </p:stCondLst>
                            <p:childTnLst>
                              <p:par>
                                <p:cTn id="218" presetID="22" presetClass="entr" presetSubtype="2" fill="hold" grpId="0" nodeType="clickEffect">
                                  <p:stCondLst>
                                    <p:cond delay="0"/>
                                  </p:stCondLst>
                                  <p:childTnLst>
                                    <p:set>
                                      <p:cBhvr>
                                        <p:cTn id="219" dur="1" fill="hold">
                                          <p:stCondLst>
                                            <p:cond delay="0"/>
                                          </p:stCondLst>
                                        </p:cTn>
                                        <p:tgtEl>
                                          <p:spTgt spid="55"/>
                                        </p:tgtEl>
                                        <p:attrNameLst>
                                          <p:attrName>style.visibility</p:attrName>
                                        </p:attrNameLst>
                                      </p:cBhvr>
                                      <p:to>
                                        <p:strVal val="visible"/>
                                      </p:to>
                                    </p:set>
                                    <p:animEffect transition="in" filter="wipe(right)">
                                      <p:cBhvr>
                                        <p:cTn id="220" dur="10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6423"/>
            <a:ext cx="12192000" cy="6767898"/>
          </a:xfrm>
          <a:prstGeom prst="rect">
            <a:avLst/>
          </a:prstGeom>
        </p:spPr>
      </p:pic>
    </p:spTree>
    <p:extLst>
      <p:ext uri="{BB962C8B-B14F-4D97-AF65-F5344CB8AC3E}">
        <p14:creationId xmlns:p14="http://schemas.microsoft.com/office/powerpoint/2010/main" val="31078860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Introduction</a:t>
            </a:r>
            <a:endParaRPr lang="en-US" dirty="0"/>
          </a:p>
        </p:txBody>
      </p:sp>
      <p:sp>
        <p:nvSpPr>
          <p:cNvPr id="3" name="Content Placeholder 2"/>
          <p:cNvSpPr>
            <a:spLocks noGrp="1"/>
          </p:cNvSpPr>
          <p:nvPr>
            <p:ph idx="1"/>
          </p:nvPr>
        </p:nvSpPr>
        <p:spPr>
          <a:xfrm>
            <a:off x="838200" y="1825625"/>
            <a:ext cx="10515600" cy="2537369"/>
          </a:xfrm>
        </p:spPr>
        <p:txBody>
          <a:bodyPr>
            <a:normAutofit/>
          </a:bodyPr>
          <a:lstStyle/>
          <a:p>
            <a:r>
              <a:rPr lang="en-US" sz="1800" dirty="0"/>
              <a:t>Oblique Projection of an object may be obtained by projecting the object with parallel projections that are oblique to the picture </a:t>
            </a:r>
            <a:r>
              <a:rPr lang="en-US" sz="1800" dirty="0" smtClean="0"/>
              <a:t>plane.</a:t>
            </a:r>
          </a:p>
          <a:p>
            <a:r>
              <a:rPr lang="en-US" sz="1800" dirty="0"/>
              <a:t>In oblique projection, the front face of the object appears in its true size and shape, as it is </a:t>
            </a:r>
            <a:r>
              <a:rPr lang="en-US" sz="1800" dirty="0" smtClean="0"/>
              <a:t>placed parallel </a:t>
            </a:r>
            <a:r>
              <a:rPr lang="en-US" sz="1800" dirty="0"/>
              <a:t>to the picture plane. The receding lines representing the other two faces are usually drawn at 30°,45° or 60° to the horizontal, 45° being the most common practice</a:t>
            </a:r>
            <a:r>
              <a:rPr lang="en-US" sz="1800" dirty="0" smtClean="0"/>
              <a:t>.</a:t>
            </a:r>
          </a:p>
          <a:p>
            <a:r>
              <a:rPr lang="en-US" sz="1800" dirty="0"/>
              <a:t>As in the case of isometric projection, in oblique projection also, all lines that are parallel on the object appear parallel on the drawing and vertical lines on the object appear vertical.</a:t>
            </a:r>
          </a:p>
        </p:txBody>
      </p:sp>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3239" y="3739734"/>
            <a:ext cx="2581635" cy="2981741"/>
          </a:xfrm>
          <a:prstGeom prst="rect">
            <a:avLst/>
          </a:prstGeom>
        </p:spPr>
      </p:pic>
    </p:spTree>
    <p:extLst>
      <p:ext uri="{BB962C8B-B14F-4D97-AF65-F5344CB8AC3E}">
        <p14:creationId xmlns:p14="http://schemas.microsoft.com/office/powerpoint/2010/main" val="41364742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1800" dirty="0"/>
              <a:t>After studying the views carefully, select the face that is either the most irregular one or the one with circular features if any. Make that face parallel to the picture plane to minimize distortion</a:t>
            </a:r>
            <a:r>
              <a:rPr lang="en-US" sz="1800" dirty="0" smtClean="0"/>
              <a:t>.</a:t>
            </a:r>
          </a:p>
          <a:p>
            <a:r>
              <a:rPr lang="en-US" sz="1800" dirty="0"/>
              <a:t>Draw the face to its true size and </a:t>
            </a:r>
            <a:r>
              <a:rPr lang="en-US" sz="1800" dirty="0" smtClean="0"/>
              <a:t>shape</a:t>
            </a:r>
          </a:p>
          <a:p>
            <a:r>
              <a:rPr lang="en-US" sz="1800" dirty="0"/>
              <a:t>Draw the receding lines through all the visible comers of the front face</a:t>
            </a:r>
            <a:r>
              <a:rPr lang="en-US" sz="1800" dirty="0" smtClean="0"/>
              <a:t>.</a:t>
            </a:r>
          </a:p>
          <a:p>
            <a:r>
              <a:rPr lang="en-US" sz="1800" dirty="0"/>
              <a:t>Mark the length of the object along the receding lines </a:t>
            </a:r>
            <a:r>
              <a:rPr lang="en-US" sz="1800" dirty="0" smtClean="0"/>
              <a:t>and join </a:t>
            </a:r>
            <a:r>
              <a:rPr lang="en-US" sz="1800" dirty="0"/>
              <a:t>these in the order</a:t>
            </a:r>
            <a:r>
              <a:rPr lang="en-US" sz="1800" dirty="0" smtClean="0"/>
              <a:t>.</a:t>
            </a:r>
          </a:p>
          <a:p>
            <a:r>
              <a:rPr lang="en-US" sz="1800" dirty="0"/>
              <a:t>Add other features if any on the top and side faces.</a:t>
            </a:r>
          </a:p>
        </p:txBody>
      </p:sp>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sp>
        <p:nvSpPr>
          <p:cNvPr id="5" name="TextBox 4"/>
          <p:cNvSpPr txBox="1"/>
          <p:nvPr/>
        </p:nvSpPr>
        <p:spPr>
          <a:xfrm>
            <a:off x="888273" y="404949"/>
            <a:ext cx="9300755" cy="461665"/>
          </a:xfrm>
          <a:prstGeom prst="rect">
            <a:avLst/>
          </a:prstGeom>
          <a:noFill/>
        </p:spPr>
        <p:txBody>
          <a:bodyPr wrap="square" rtlCol="0">
            <a:spAutoFit/>
          </a:bodyPr>
          <a:lstStyle/>
          <a:p>
            <a:r>
              <a:rPr lang="en-US" sz="2400" dirty="0" smtClean="0"/>
              <a:t>Some general guidelines to approach oblique drawing</a:t>
            </a:r>
            <a:endParaRPr lang="en-US" sz="2400" dirty="0"/>
          </a:p>
        </p:txBody>
      </p:sp>
    </p:spTree>
    <p:extLst>
      <p:ext uri="{BB962C8B-B14F-4D97-AF65-F5344CB8AC3E}">
        <p14:creationId xmlns:p14="http://schemas.microsoft.com/office/powerpoint/2010/main" val="36382678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00499" y="226729"/>
            <a:ext cx="4191000" cy="1325563"/>
          </a:xfrm>
        </p:spPr>
        <p:txBody>
          <a:bodyPr/>
          <a:lstStyle/>
          <a:p>
            <a:r>
              <a:rPr lang="en-US" dirty="0" smtClean="0"/>
              <a:t>Solved Examples:</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4401" y="1552292"/>
            <a:ext cx="8003197" cy="4870516"/>
          </a:xfrm>
          <a:prstGeom prst="rect">
            <a:avLst/>
          </a:prstGeom>
        </p:spPr>
      </p:pic>
      <p:sp>
        <p:nvSpPr>
          <p:cNvPr id="3" name="Footer Placeholder 2"/>
          <p:cNvSpPr>
            <a:spLocks noGrp="1"/>
          </p:cNvSpPr>
          <p:nvPr>
            <p:ph type="ftr" sz="quarter" idx="11"/>
          </p:nvPr>
        </p:nvSpPr>
        <p:spPr/>
        <p:txBody>
          <a:bodyPr/>
          <a:lstStyle/>
          <a:p>
            <a:r>
              <a:rPr lang="en-US" smtClean="0"/>
              <a:t>Prepared by Er. Bibek Magar ( bibek.magar@thc.tu.edu.np)</a:t>
            </a:r>
            <a:endParaRPr lang="en-US"/>
          </a:p>
        </p:txBody>
      </p:sp>
    </p:spTree>
    <p:extLst>
      <p:ext uri="{BB962C8B-B14F-4D97-AF65-F5344CB8AC3E}">
        <p14:creationId xmlns:p14="http://schemas.microsoft.com/office/powerpoint/2010/main" val="36831523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sp>
        <p:nvSpPr>
          <p:cNvPr id="6" name="TextBox 5"/>
          <p:cNvSpPr txBox="1"/>
          <p:nvPr/>
        </p:nvSpPr>
        <p:spPr>
          <a:xfrm>
            <a:off x="294967" y="268096"/>
            <a:ext cx="8804787" cy="369332"/>
          </a:xfrm>
          <a:prstGeom prst="rect">
            <a:avLst/>
          </a:prstGeom>
          <a:noFill/>
        </p:spPr>
        <p:txBody>
          <a:bodyPr wrap="square" rtlCol="0">
            <a:spAutoFit/>
          </a:bodyPr>
          <a:lstStyle/>
          <a:p>
            <a:r>
              <a:rPr lang="en-US" b="1" dirty="0" smtClean="0"/>
              <a:t>Q1) Draw oblique view of the object from the given orthographic views</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7210" y="1073772"/>
            <a:ext cx="7002544" cy="5647703"/>
          </a:xfrm>
          <a:prstGeom prst="rect">
            <a:avLst/>
          </a:prstGeom>
        </p:spPr>
      </p:pic>
    </p:spTree>
    <p:extLst>
      <p:ext uri="{BB962C8B-B14F-4D97-AF65-F5344CB8AC3E}">
        <p14:creationId xmlns:p14="http://schemas.microsoft.com/office/powerpoint/2010/main" val="32832709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3400" y="0"/>
            <a:ext cx="4284772" cy="3455761"/>
          </a:xfrm>
          <a:prstGeom prst="rect">
            <a:avLst/>
          </a:prstGeom>
        </p:spPr>
      </p:pic>
      <p:sp>
        <p:nvSpPr>
          <p:cNvPr id="9" name="Line 5"/>
          <p:cNvSpPr>
            <a:spLocks noChangeShapeType="1"/>
          </p:cNvSpPr>
          <p:nvPr/>
        </p:nvSpPr>
        <p:spPr bwMode="auto">
          <a:xfrm>
            <a:off x="409575" y="5862638"/>
            <a:ext cx="6183313"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Line 6"/>
          <p:cNvSpPr>
            <a:spLocks noChangeShapeType="1"/>
          </p:cNvSpPr>
          <p:nvPr/>
        </p:nvSpPr>
        <p:spPr bwMode="auto">
          <a:xfrm flipV="1">
            <a:off x="6592888" y="2582863"/>
            <a:ext cx="0" cy="32797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Line 7"/>
          <p:cNvSpPr>
            <a:spLocks noChangeShapeType="1"/>
          </p:cNvSpPr>
          <p:nvPr/>
        </p:nvSpPr>
        <p:spPr bwMode="auto">
          <a:xfrm flipV="1">
            <a:off x="6592888" y="3559175"/>
            <a:ext cx="2301875" cy="230346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Line 8"/>
          <p:cNvSpPr>
            <a:spLocks noChangeShapeType="1"/>
          </p:cNvSpPr>
          <p:nvPr/>
        </p:nvSpPr>
        <p:spPr bwMode="auto">
          <a:xfrm flipH="1">
            <a:off x="1554163" y="5862638"/>
            <a:ext cx="5038725"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Line 9"/>
          <p:cNvSpPr>
            <a:spLocks noChangeShapeType="1"/>
          </p:cNvSpPr>
          <p:nvPr/>
        </p:nvSpPr>
        <p:spPr bwMode="auto">
          <a:xfrm flipV="1">
            <a:off x="1554163" y="4600575"/>
            <a:ext cx="0" cy="1262063"/>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Line 10"/>
          <p:cNvSpPr>
            <a:spLocks noChangeShapeType="1"/>
          </p:cNvSpPr>
          <p:nvPr/>
        </p:nvSpPr>
        <p:spPr bwMode="auto">
          <a:xfrm>
            <a:off x="1554163" y="4600575"/>
            <a:ext cx="2676525"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Line 11"/>
          <p:cNvSpPr>
            <a:spLocks noChangeShapeType="1"/>
          </p:cNvSpPr>
          <p:nvPr/>
        </p:nvSpPr>
        <p:spPr bwMode="auto">
          <a:xfrm flipV="1">
            <a:off x="4230688" y="3890963"/>
            <a:ext cx="0" cy="709613"/>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Line 12"/>
          <p:cNvSpPr>
            <a:spLocks noChangeShapeType="1"/>
          </p:cNvSpPr>
          <p:nvPr/>
        </p:nvSpPr>
        <p:spPr bwMode="auto">
          <a:xfrm>
            <a:off x="4230688" y="3890963"/>
            <a:ext cx="1574800"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Line 13"/>
          <p:cNvSpPr>
            <a:spLocks noChangeShapeType="1"/>
          </p:cNvSpPr>
          <p:nvPr/>
        </p:nvSpPr>
        <p:spPr bwMode="auto">
          <a:xfrm flipV="1">
            <a:off x="6592888" y="4837113"/>
            <a:ext cx="0" cy="102552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Line 14"/>
          <p:cNvSpPr>
            <a:spLocks noChangeShapeType="1"/>
          </p:cNvSpPr>
          <p:nvPr/>
        </p:nvSpPr>
        <p:spPr bwMode="auto">
          <a:xfrm flipH="1" flipV="1">
            <a:off x="5805488" y="3890963"/>
            <a:ext cx="787400" cy="94615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Line 15"/>
          <p:cNvSpPr>
            <a:spLocks noChangeShapeType="1"/>
          </p:cNvSpPr>
          <p:nvPr/>
        </p:nvSpPr>
        <p:spPr bwMode="auto">
          <a:xfrm flipV="1">
            <a:off x="6592888" y="4302125"/>
            <a:ext cx="1558925" cy="1560513"/>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Line 16"/>
          <p:cNvSpPr>
            <a:spLocks noChangeShapeType="1"/>
          </p:cNvSpPr>
          <p:nvPr/>
        </p:nvSpPr>
        <p:spPr bwMode="auto">
          <a:xfrm flipV="1">
            <a:off x="6592888" y="3276600"/>
            <a:ext cx="1558925" cy="1560513"/>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Line 17"/>
          <p:cNvSpPr>
            <a:spLocks noChangeShapeType="1"/>
          </p:cNvSpPr>
          <p:nvPr/>
        </p:nvSpPr>
        <p:spPr bwMode="auto">
          <a:xfrm flipV="1">
            <a:off x="5805488" y="2330450"/>
            <a:ext cx="1558925" cy="1560513"/>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Line 18"/>
          <p:cNvSpPr>
            <a:spLocks noChangeShapeType="1"/>
          </p:cNvSpPr>
          <p:nvPr/>
        </p:nvSpPr>
        <p:spPr bwMode="auto">
          <a:xfrm flipV="1">
            <a:off x="4230688" y="2330450"/>
            <a:ext cx="1558925" cy="1560513"/>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19"/>
          <p:cNvSpPr>
            <a:spLocks noChangeShapeType="1"/>
          </p:cNvSpPr>
          <p:nvPr/>
        </p:nvSpPr>
        <p:spPr bwMode="auto">
          <a:xfrm>
            <a:off x="5789613" y="2330450"/>
            <a:ext cx="1574800"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Line 20"/>
          <p:cNvSpPr>
            <a:spLocks noChangeShapeType="1"/>
          </p:cNvSpPr>
          <p:nvPr/>
        </p:nvSpPr>
        <p:spPr bwMode="auto">
          <a:xfrm>
            <a:off x="7364413" y="2330450"/>
            <a:ext cx="787400" cy="94615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21"/>
          <p:cNvSpPr>
            <a:spLocks noChangeShapeType="1"/>
          </p:cNvSpPr>
          <p:nvPr/>
        </p:nvSpPr>
        <p:spPr bwMode="auto">
          <a:xfrm>
            <a:off x="8151813" y="3276600"/>
            <a:ext cx="0" cy="102552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22"/>
          <p:cNvSpPr>
            <a:spLocks noChangeShapeType="1"/>
          </p:cNvSpPr>
          <p:nvPr/>
        </p:nvSpPr>
        <p:spPr bwMode="auto">
          <a:xfrm flipV="1">
            <a:off x="1554163" y="4154488"/>
            <a:ext cx="444500" cy="446088"/>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23"/>
          <p:cNvSpPr>
            <a:spLocks noChangeShapeType="1"/>
          </p:cNvSpPr>
          <p:nvPr/>
        </p:nvSpPr>
        <p:spPr bwMode="auto">
          <a:xfrm>
            <a:off x="1998663" y="4154488"/>
            <a:ext cx="1654175"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24"/>
          <p:cNvSpPr>
            <a:spLocks noChangeShapeType="1"/>
          </p:cNvSpPr>
          <p:nvPr/>
        </p:nvSpPr>
        <p:spPr bwMode="auto">
          <a:xfrm flipV="1">
            <a:off x="3652838" y="3486150"/>
            <a:ext cx="668338" cy="668338"/>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25"/>
          <p:cNvSpPr>
            <a:spLocks noChangeShapeType="1"/>
          </p:cNvSpPr>
          <p:nvPr/>
        </p:nvSpPr>
        <p:spPr bwMode="auto">
          <a:xfrm flipH="1">
            <a:off x="2667000" y="3486150"/>
            <a:ext cx="1654175"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26"/>
          <p:cNvSpPr>
            <a:spLocks noChangeShapeType="1"/>
          </p:cNvSpPr>
          <p:nvPr/>
        </p:nvSpPr>
        <p:spPr bwMode="auto">
          <a:xfrm flipV="1">
            <a:off x="2667000" y="3040063"/>
            <a:ext cx="446088" cy="446088"/>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27"/>
          <p:cNvSpPr>
            <a:spLocks noChangeShapeType="1"/>
          </p:cNvSpPr>
          <p:nvPr/>
        </p:nvSpPr>
        <p:spPr bwMode="auto">
          <a:xfrm>
            <a:off x="3113088" y="3040063"/>
            <a:ext cx="1968500" cy="0"/>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Line 28"/>
          <p:cNvSpPr>
            <a:spLocks noChangeShapeType="1"/>
          </p:cNvSpPr>
          <p:nvPr/>
        </p:nvSpPr>
        <p:spPr bwMode="auto">
          <a:xfrm>
            <a:off x="2667000" y="3486150"/>
            <a:ext cx="0" cy="668338"/>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781371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1000"/>
                                        <p:tgtEl>
                                          <p:spTgt spid="9"/>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down)">
                                      <p:cBhvr>
                                        <p:cTn id="11" dur="1000"/>
                                        <p:tgtEl>
                                          <p:spTgt spid="10"/>
                                        </p:tgtEl>
                                      </p:cBhvr>
                                    </p:animEffect>
                                  </p:childTnLst>
                                </p:cTn>
                              </p:par>
                            </p:childTnLst>
                          </p:cTn>
                        </p:par>
                        <p:par>
                          <p:cTn id="12" fill="hold">
                            <p:stCondLst>
                              <p:cond delay="2000"/>
                            </p:stCondLst>
                            <p:childTnLst>
                              <p:par>
                                <p:cTn id="13" presetID="22" presetClass="entr" presetSubtype="4"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10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right)">
                                      <p:cBhvr>
                                        <p:cTn id="20" dur="10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10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10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down)">
                                      <p:cBhvr>
                                        <p:cTn id="35" dur="1000"/>
                                        <p:tgtEl>
                                          <p:spTgt spid="15"/>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left)">
                                      <p:cBhvr>
                                        <p:cTn id="40" dur="10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wipe(down)">
                                      <p:cBhvr>
                                        <p:cTn id="45" dur="1000"/>
                                        <p:tgtEl>
                                          <p:spTgt spid="17"/>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grpId="0" nodeType="click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wipe(down)">
                                      <p:cBhvr>
                                        <p:cTn id="50" dur="1000"/>
                                        <p:tgtEl>
                                          <p:spTgt spid="18"/>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wipe(down)">
                                      <p:cBhvr>
                                        <p:cTn id="55" dur="1000"/>
                                        <p:tgtEl>
                                          <p:spTgt spid="19"/>
                                        </p:tgtEl>
                                      </p:cBhvr>
                                    </p:animEffect>
                                  </p:childTnLst>
                                </p:cTn>
                              </p:par>
                            </p:childTnLst>
                          </p:cTn>
                        </p:par>
                        <p:par>
                          <p:cTn id="56" fill="hold">
                            <p:stCondLst>
                              <p:cond delay="1000"/>
                            </p:stCondLst>
                            <p:childTnLst>
                              <p:par>
                                <p:cTn id="57" presetID="22" presetClass="entr" presetSubtype="4" fill="hold" grpId="0" nodeType="after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wipe(down)">
                                      <p:cBhvr>
                                        <p:cTn id="59" dur="1000"/>
                                        <p:tgtEl>
                                          <p:spTgt spid="20"/>
                                        </p:tgtEl>
                                      </p:cBhvr>
                                    </p:animEffect>
                                  </p:childTnLst>
                                </p:cTn>
                              </p:par>
                            </p:childTnLst>
                          </p:cTn>
                        </p:par>
                        <p:par>
                          <p:cTn id="60" fill="hold">
                            <p:stCondLst>
                              <p:cond delay="2000"/>
                            </p:stCondLst>
                            <p:childTnLst>
                              <p:par>
                                <p:cTn id="61" presetID="22" presetClass="entr" presetSubtype="4" fill="hold" grpId="0" nodeType="after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wipe(down)">
                                      <p:cBhvr>
                                        <p:cTn id="63" dur="1000"/>
                                        <p:tgtEl>
                                          <p:spTgt spid="21"/>
                                        </p:tgtEl>
                                      </p:cBhvr>
                                    </p:animEffect>
                                  </p:childTnLst>
                                </p:cTn>
                              </p:par>
                            </p:childTnLst>
                          </p:cTn>
                        </p:par>
                        <p:par>
                          <p:cTn id="64" fill="hold">
                            <p:stCondLst>
                              <p:cond delay="3000"/>
                            </p:stCondLst>
                            <p:childTnLst>
                              <p:par>
                                <p:cTn id="65" presetID="22" presetClass="entr" presetSubtype="4" fill="hold" grpId="0" nodeType="after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wipe(down)">
                                      <p:cBhvr>
                                        <p:cTn id="67" dur="1000"/>
                                        <p:tgtEl>
                                          <p:spTgt spid="22"/>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wipe(down)">
                                      <p:cBhvr>
                                        <p:cTn id="72" dur="1000"/>
                                        <p:tgtEl>
                                          <p:spTgt spid="25"/>
                                        </p:tgtEl>
                                      </p:cBhvr>
                                    </p:animEffect>
                                  </p:childTnLst>
                                </p:cTn>
                              </p:par>
                            </p:childTnLst>
                          </p:cTn>
                        </p:par>
                        <p:par>
                          <p:cTn id="73" fill="hold">
                            <p:stCondLst>
                              <p:cond delay="1000"/>
                            </p:stCondLst>
                            <p:childTnLst>
                              <p:par>
                                <p:cTn id="74" presetID="22" presetClass="entr" presetSubtype="4" fill="hold" grpId="0" nodeType="after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wipe(down)">
                                      <p:cBhvr>
                                        <p:cTn id="76" dur="1000"/>
                                        <p:tgtEl>
                                          <p:spTgt spid="24"/>
                                        </p:tgtEl>
                                      </p:cBhvr>
                                    </p:animEffect>
                                  </p:childTnLst>
                                </p:cTn>
                              </p:par>
                            </p:childTnLst>
                          </p:cTn>
                        </p:par>
                        <p:par>
                          <p:cTn id="77" fill="hold">
                            <p:stCondLst>
                              <p:cond delay="2000"/>
                            </p:stCondLst>
                            <p:childTnLst>
                              <p:par>
                                <p:cTn id="78" presetID="22" presetClass="entr" presetSubtype="2" fill="hold" grpId="0" nodeType="afterEffect">
                                  <p:stCondLst>
                                    <p:cond delay="0"/>
                                  </p:stCondLst>
                                  <p:childTnLst>
                                    <p:set>
                                      <p:cBhvr>
                                        <p:cTn id="79" dur="1" fill="hold">
                                          <p:stCondLst>
                                            <p:cond delay="0"/>
                                          </p:stCondLst>
                                        </p:cTn>
                                        <p:tgtEl>
                                          <p:spTgt spid="23"/>
                                        </p:tgtEl>
                                        <p:attrNameLst>
                                          <p:attrName>style.visibility</p:attrName>
                                        </p:attrNameLst>
                                      </p:cBhvr>
                                      <p:to>
                                        <p:strVal val="visible"/>
                                      </p:to>
                                    </p:set>
                                    <p:animEffect transition="in" filter="wipe(right)">
                                      <p:cBhvr>
                                        <p:cTn id="80" dur="1000"/>
                                        <p:tgtEl>
                                          <p:spTgt spid="23"/>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grpId="0" nodeType="click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wipe(down)">
                                      <p:cBhvr>
                                        <p:cTn id="85" dur="1000"/>
                                        <p:tgtEl>
                                          <p:spTgt spid="26"/>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8" fill="hold" grpId="0" nodeType="clickEffect">
                                  <p:stCondLst>
                                    <p:cond delay="0"/>
                                  </p:stCondLst>
                                  <p:childTnLst>
                                    <p:set>
                                      <p:cBhvr>
                                        <p:cTn id="89" dur="1" fill="hold">
                                          <p:stCondLst>
                                            <p:cond delay="0"/>
                                          </p:stCondLst>
                                        </p:cTn>
                                        <p:tgtEl>
                                          <p:spTgt spid="27"/>
                                        </p:tgtEl>
                                        <p:attrNameLst>
                                          <p:attrName>style.visibility</p:attrName>
                                        </p:attrNameLst>
                                      </p:cBhvr>
                                      <p:to>
                                        <p:strVal val="visible"/>
                                      </p:to>
                                    </p:set>
                                    <p:animEffect transition="in" filter="wipe(left)">
                                      <p:cBhvr>
                                        <p:cTn id="90" dur="1000"/>
                                        <p:tgtEl>
                                          <p:spTgt spid="27"/>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4" fill="hold" grpId="0" nodeType="clickEffect">
                                  <p:stCondLst>
                                    <p:cond delay="0"/>
                                  </p:stCondLst>
                                  <p:childTnLst>
                                    <p:set>
                                      <p:cBhvr>
                                        <p:cTn id="94" dur="1" fill="hold">
                                          <p:stCondLst>
                                            <p:cond delay="0"/>
                                          </p:stCondLst>
                                        </p:cTn>
                                        <p:tgtEl>
                                          <p:spTgt spid="28"/>
                                        </p:tgtEl>
                                        <p:attrNameLst>
                                          <p:attrName>style.visibility</p:attrName>
                                        </p:attrNameLst>
                                      </p:cBhvr>
                                      <p:to>
                                        <p:strVal val="visible"/>
                                      </p:to>
                                    </p:set>
                                    <p:animEffect transition="in" filter="wipe(down)">
                                      <p:cBhvr>
                                        <p:cTn id="95" dur="1000"/>
                                        <p:tgtEl>
                                          <p:spTgt spid="28"/>
                                        </p:tgtEl>
                                      </p:cBhvr>
                                    </p:animEffect>
                                  </p:childTnLst>
                                </p:cTn>
                              </p:par>
                            </p:childTnLst>
                          </p:cTn>
                        </p:par>
                      </p:childTnLst>
                    </p:cTn>
                  </p:par>
                  <p:par>
                    <p:cTn id="96" fill="hold">
                      <p:stCondLst>
                        <p:cond delay="indefinite"/>
                      </p:stCondLst>
                      <p:childTnLst>
                        <p:par>
                          <p:cTn id="97" fill="hold">
                            <p:stCondLst>
                              <p:cond delay="0"/>
                            </p:stCondLst>
                            <p:childTnLst>
                              <p:par>
                                <p:cTn id="98" presetID="22" presetClass="entr" presetSubtype="2" fill="hold" grpId="0" nodeType="clickEffect">
                                  <p:stCondLst>
                                    <p:cond delay="0"/>
                                  </p:stCondLst>
                                  <p:childTnLst>
                                    <p:set>
                                      <p:cBhvr>
                                        <p:cTn id="99" dur="1" fill="hold">
                                          <p:stCondLst>
                                            <p:cond delay="0"/>
                                          </p:stCondLst>
                                        </p:cTn>
                                        <p:tgtEl>
                                          <p:spTgt spid="29"/>
                                        </p:tgtEl>
                                        <p:attrNameLst>
                                          <p:attrName>style.visibility</p:attrName>
                                        </p:attrNameLst>
                                      </p:cBhvr>
                                      <p:to>
                                        <p:strVal val="visible"/>
                                      </p:to>
                                    </p:set>
                                    <p:animEffect transition="in" filter="wipe(right)">
                                      <p:cBhvr>
                                        <p:cTn id="100" dur="1000"/>
                                        <p:tgtEl>
                                          <p:spTgt spid="29"/>
                                        </p:tgtEl>
                                      </p:cBhvr>
                                    </p:animEffect>
                                  </p:childTnLst>
                                </p:cTn>
                              </p:par>
                            </p:childTnLst>
                          </p:cTn>
                        </p:par>
                      </p:childTnLst>
                    </p:cTn>
                  </p:par>
                  <p:par>
                    <p:cTn id="101" fill="hold">
                      <p:stCondLst>
                        <p:cond delay="indefinite"/>
                      </p:stCondLst>
                      <p:childTnLst>
                        <p:par>
                          <p:cTn id="102" fill="hold">
                            <p:stCondLst>
                              <p:cond delay="0"/>
                            </p:stCondLst>
                            <p:childTnLst>
                              <p:par>
                                <p:cTn id="103" presetID="22" presetClass="entr" presetSubtype="4" fill="hold" grpId="0" nodeType="clickEffect">
                                  <p:stCondLst>
                                    <p:cond delay="0"/>
                                  </p:stCondLst>
                                  <p:childTnLst>
                                    <p:set>
                                      <p:cBhvr>
                                        <p:cTn id="104" dur="1" fill="hold">
                                          <p:stCondLst>
                                            <p:cond delay="0"/>
                                          </p:stCondLst>
                                        </p:cTn>
                                        <p:tgtEl>
                                          <p:spTgt spid="30"/>
                                        </p:tgtEl>
                                        <p:attrNameLst>
                                          <p:attrName>style.visibility</p:attrName>
                                        </p:attrNameLst>
                                      </p:cBhvr>
                                      <p:to>
                                        <p:strVal val="visible"/>
                                      </p:to>
                                    </p:set>
                                    <p:animEffect transition="in" filter="wipe(down)">
                                      <p:cBhvr>
                                        <p:cTn id="105" dur="1000"/>
                                        <p:tgtEl>
                                          <p:spTgt spid="30"/>
                                        </p:tgtEl>
                                      </p:cBhvr>
                                    </p:animEffect>
                                  </p:childTnLst>
                                </p:cTn>
                              </p:par>
                            </p:childTnLst>
                          </p:cTn>
                        </p:par>
                      </p:childTnLst>
                    </p:cTn>
                  </p:par>
                  <p:par>
                    <p:cTn id="106" fill="hold">
                      <p:stCondLst>
                        <p:cond delay="indefinite"/>
                      </p:stCondLst>
                      <p:childTnLst>
                        <p:par>
                          <p:cTn id="107" fill="hold">
                            <p:stCondLst>
                              <p:cond delay="0"/>
                            </p:stCondLst>
                            <p:childTnLst>
                              <p:par>
                                <p:cTn id="108" presetID="22" presetClass="entr" presetSubtype="8" fill="hold" grpId="0" nodeType="clickEffect">
                                  <p:stCondLst>
                                    <p:cond delay="0"/>
                                  </p:stCondLst>
                                  <p:childTnLst>
                                    <p:set>
                                      <p:cBhvr>
                                        <p:cTn id="109" dur="1" fill="hold">
                                          <p:stCondLst>
                                            <p:cond delay="0"/>
                                          </p:stCondLst>
                                        </p:cTn>
                                        <p:tgtEl>
                                          <p:spTgt spid="31"/>
                                        </p:tgtEl>
                                        <p:attrNameLst>
                                          <p:attrName>style.visibility</p:attrName>
                                        </p:attrNameLst>
                                      </p:cBhvr>
                                      <p:to>
                                        <p:strVal val="visible"/>
                                      </p:to>
                                    </p:set>
                                    <p:animEffect transition="in" filter="wipe(left)">
                                      <p:cBhvr>
                                        <p:cTn id="110" dur="1000"/>
                                        <p:tgtEl>
                                          <p:spTgt spid="31"/>
                                        </p:tgtEl>
                                      </p:cBhvr>
                                    </p:animEffect>
                                  </p:childTnLst>
                                </p:cTn>
                              </p:par>
                            </p:childTnLst>
                          </p:cTn>
                        </p:par>
                      </p:childTnLst>
                    </p:cTn>
                  </p:par>
                  <p:par>
                    <p:cTn id="111" fill="hold">
                      <p:stCondLst>
                        <p:cond delay="indefinite"/>
                      </p:stCondLst>
                      <p:childTnLst>
                        <p:par>
                          <p:cTn id="112" fill="hold">
                            <p:stCondLst>
                              <p:cond delay="0"/>
                            </p:stCondLst>
                            <p:childTnLst>
                              <p:par>
                                <p:cTn id="113" presetID="22" presetClass="entr" presetSubtype="1" fill="hold" grpId="0" nodeType="clickEffect">
                                  <p:stCondLst>
                                    <p:cond delay="0"/>
                                  </p:stCondLst>
                                  <p:childTnLst>
                                    <p:set>
                                      <p:cBhvr>
                                        <p:cTn id="114" dur="1" fill="hold">
                                          <p:stCondLst>
                                            <p:cond delay="0"/>
                                          </p:stCondLst>
                                        </p:cTn>
                                        <p:tgtEl>
                                          <p:spTgt spid="32"/>
                                        </p:tgtEl>
                                        <p:attrNameLst>
                                          <p:attrName>style.visibility</p:attrName>
                                        </p:attrNameLst>
                                      </p:cBhvr>
                                      <p:to>
                                        <p:strVal val="visible"/>
                                      </p:to>
                                    </p:set>
                                    <p:animEffect transition="in" filter="wipe(up)">
                                      <p:cBhvr>
                                        <p:cTn id="115"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smtClean="0"/>
              <a:t>Drawing Circles in Oblique View</a:t>
            </a:r>
            <a:endParaRPr lang="en-US" dirty="0"/>
          </a:p>
        </p:txBody>
      </p:sp>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sp>
        <p:nvSpPr>
          <p:cNvPr id="8" name="Line 5"/>
          <p:cNvSpPr>
            <a:spLocks noChangeShapeType="1"/>
          </p:cNvSpPr>
          <p:nvPr/>
        </p:nvSpPr>
        <p:spPr bwMode="auto">
          <a:xfrm>
            <a:off x="1243013" y="6170613"/>
            <a:ext cx="925513"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Line 6"/>
          <p:cNvSpPr>
            <a:spLocks noChangeShapeType="1"/>
          </p:cNvSpPr>
          <p:nvPr/>
        </p:nvSpPr>
        <p:spPr bwMode="auto">
          <a:xfrm flipV="1">
            <a:off x="2168525" y="2987675"/>
            <a:ext cx="0" cy="3182938"/>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Line 7"/>
          <p:cNvSpPr>
            <a:spLocks noChangeShapeType="1"/>
          </p:cNvSpPr>
          <p:nvPr/>
        </p:nvSpPr>
        <p:spPr bwMode="auto">
          <a:xfrm flipV="1">
            <a:off x="2168525" y="3708400"/>
            <a:ext cx="2460625" cy="246221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Line 8"/>
          <p:cNvSpPr>
            <a:spLocks noChangeShapeType="1"/>
          </p:cNvSpPr>
          <p:nvPr/>
        </p:nvSpPr>
        <p:spPr bwMode="auto">
          <a:xfrm flipV="1">
            <a:off x="2168525" y="1470025"/>
            <a:ext cx="1944688" cy="194786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Line 9"/>
          <p:cNvSpPr>
            <a:spLocks noChangeShapeType="1"/>
          </p:cNvSpPr>
          <p:nvPr/>
        </p:nvSpPr>
        <p:spPr bwMode="auto">
          <a:xfrm>
            <a:off x="4113213" y="1470025"/>
            <a:ext cx="0" cy="275272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Line 10"/>
          <p:cNvSpPr>
            <a:spLocks noChangeShapeType="1"/>
          </p:cNvSpPr>
          <p:nvPr/>
        </p:nvSpPr>
        <p:spPr bwMode="auto">
          <a:xfrm flipV="1">
            <a:off x="2168525" y="2846388"/>
            <a:ext cx="1944688" cy="1947863"/>
          </a:xfrm>
          <a:prstGeom prst="line">
            <a:avLst/>
          </a:prstGeom>
          <a:noFill/>
          <a:ln w="0">
            <a:solidFill>
              <a:srgbClr val="00FF00"/>
            </a:solidFill>
            <a:prstDash val="dashDot"/>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Line 11"/>
          <p:cNvSpPr>
            <a:spLocks noChangeShapeType="1"/>
          </p:cNvSpPr>
          <p:nvPr/>
        </p:nvSpPr>
        <p:spPr bwMode="auto">
          <a:xfrm>
            <a:off x="3141663" y="2443163"/>
            <a:ext cx="0" cy="2754313"/>
          </a:xfrm>
          <a:prstGeom prst="line">
            <a:avLst/>
          </a:prstGeom>
          <a:noFill/>
          <a:ln w="0">
            <a:solidFill>
              <a:srgbClr val="00FF00"/>
            </a:solidFill>
            <a:prstDash val="dashDot"/>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Line 12"/>
          <p:cNvSpPr>
            <a:spLocks noChangeShapeType="1"/>
          </p:cNvSpPr>
          <p:nvPr/>
        </p:nvSpPr>
        <p:spPr bwMode="auto">
          <a:xfrm>
            <a:off x="3141663" y="2443163"/>
            <a:ext cx="2346325" cy="2351088"/>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Line 13"/>
          <p:cNvSpPr>
            <a:spLocks noChangeShapeType="1"/>
          </p:cNvSpPr>
          <p:nvPr/>
        </p:nvSpPr>
        <p:spPr bwMode="auto">
          <a:xfrm>
            <a:off x="2168525" y="4794250"/>
            <a:ext cx="3319463"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Line 14"/>
          <p:cNvSpPr>
            <a:spLocks noChangeShapeType="1"/>
          </p:cNvSpPr>
          <p:nvPr/>
        </p:nvSpPr>
        <p:spPr bwMode="auto">
          <a:xfrm flipH="1">
            <a:off x="793750" y="2846388"/>
            <a:ext cx="3319463"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Line 15"/>
          <p:cNvSpPr>
            <a:spLocks noChangeShapeType="1"/>
          </p:cNvSpPr>
          <p:nvPr/>
        </p:nvSpPr>
        <p:spPr bwMode="auto">
          <a:xfrm flipH="1" flipV="1">
            <a:off x="793750" y="2846388"/>
            <a:ext cx="2347913" cy="2351088"/>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6"/>
          <p:cNvSpPr>
            <a:spLocks/>
          </p:cNvSpPr>
          <p:nvPr/>
        </p:nvSpPr>
        <p:spPr bwMode="auto">
          <a:xfrm>
            <a:off x="2168525" y="2444750"/>
            <a:ext cx="973138" cy="2349500"/>
          </a:xfrm>
          <a:custGeom>
            <a:avLst/>
            <a:gdLst>
              <a:gd name="T0" fmla="*/ 1225 w 1225"/>
              <a:gd name="T1" fmla="*/ 0 h 2959"/>
              <a:gd name="T2" fmla="*/ 1137 w 1225"/>
              <a:gd name="T3" fmla="*/ 90 h 2959"/>
              <a:gd name="T4" fmla="*/ 1052 w 1225"/>
              <a:gd name="T5" fmla="*/ 184 h 2959"/>
              <a:gd name="T6" fmla="*/ 969 w 1225"/>
              <a:gd name="T7" fmla="*/ 279 h 2959"/>
              <a:gd name="T8" fmla="*/ 890 w 1225"/>
              <a:gd name="T9" fmla="*/ 378 h 2959"/>
              <a:gd name="T10" fmla="*/ 813 w 1225"/>
              <a:gd name="T11" fmla="*/ 478 h 2959"/>
              <a:gd name="T12" fmla="*/ 740 w 1225"/>
              <a:gd name="T13" fmla="*/ 582 h 2959"/>
              <a:gd name="T14" fmla="*/ 669 w 1225"/>
              <a:gd name="T15" fmla="*/ 687 h 2959"/>
              <a:gd name="T16" fmla="*/ 603 w 1225"/>
              <a:gd name="T17" fmla="*/ 793 h 2959"/>
              <a:gd name="T18" fmla="*/ 540 w 1225"/>
              <a:gd name="T19" fmla="*/ 903 h 2959"/>
              <a:gd name="T20" fmla="*/ 478 w 1225"/>
              <a:gd name="T21" fmla="*/ 1014 h 2959"/>
              <a:gd name="T22" fmla="*/ 421 w 1225"/>
              <a:gd name="T23" fmla="*/ 1126 h 2959"/>
              <a:gd name="T24" fmla="*/ 369 w 1225"/>
              <a:gd name="T25" fmla="*/ 1242 h 2959"/>
              <a:gd name="T26" fmla="*/ 318 w 1225"/>
              <a:gd name="T27" fmla="*/ 1358 h 2959"/>
              <a:gd name="T28" fmla="*/ 271 w 1225"/>
              <a:gd name="T29" fmla="*/ 1475 h 2959"/>
              <a:gd name="T30" fmla="*/ 228 w 1225"/>
              <a:gd name="T31" fmla="*/ 1594 h 2959"/>
              <a:gd name="T32" fmla="*/ 190 w 1225"/>
              <a:gd name="T33" fmla="*/ 1714 h 2959"/>
              <a:gd name="T34" fmla="*/ 154 w 1225"/>
              <a:gd name="T35" fmla="*/ 1835 h 2959"/>
              <a:gd name="T36" fmla="*/ 122 w 1225"/>
              <a:gd name="T37" fmla="*/ 1958 h 2959"/>
              <a:gd name="T38" fmla="*/ 92 w 1225"/>
              <a:gd name="T39" fmla="*/ 2082 h 2959"/>
              <a:gd name="T40" fmla="*/ 68 w 1225"/>
              <a:gd name="T41" fmla="*/ 2205 h 2959"/>
              <a:gd name="T42" fmla="*/ 48 w 1225"/>
              <a:gd name="T43" fmla="*/ 2330 h 2959"/>
              <a:gd name="T44" fmla="*/ 31 w 1225"/>
              <a:gd name="T45" fmla="*/ 2455 h 2959"/>
              <a:gd name="T46" fmla="*/ 17 w 1225"/>
              <a:gd name="T47" fmla="*/ 2580 h 2959"/>
              <a:gd name="T48" fmla="*/ 7 w 1225"/>
              <a:gd name="T49" fmla="*/ 2706 h 2959"/>
              <a:gd name="T50" fmla="*/ 1 w 1225"/>
              <a:gd name="T51" fmla="*/ 2833 h 2959"/>
              <a:gd name="T52" fmla="*/ 0 w 1225"/>
              <a:gd name="T53" fmla="*/ 2959 h 2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25" h="2959">
                <a:moveTo>
                  <a:pt x="1225" y="0"/>
                </a:moveTo>
                <a:lnTo>
                  <a:pt x="1137" y="90"/>
                </a:lnTo>
                <a:lnTo>
                  <a:pt x="1052" y="184"/>
                </a:lnTo>
                <a:lnTo>
                  <a:pt x="969" y="279"/>
                </a:lnTo>
                <a:lnTo>
                  <a:pt x="890" y="378"/>
                </a:lnTo>
                <a:lnTo>
                  <a:pt x="813" y="478"/>
                </a:lnTo>
                <a:lnTo>
                  <a:pt x="740" y="582"/>
                </a:lnTo>
                <a:lnTo>
                  <a:pt x="669" y="687"/>
                </a:lnTo>
                <a:lnTo>
                  <a:pt x="603" y="793"/>
                </a:lnTo>
                <a:lnTo>
                  <a:pt x="540" y="903"/>
                </a:lnTo>
                <a:lnTo>
                  <a:pt x="478" y="1014"/>
                </a:lnTo>
                <a:lnTo>
                  <a:pt x="421" y="1126"/>
                </a:lnTo>
                <a:lnTo>
                  <a:pt x="369" y="1242"/>
                </a:lnTo>
                <a:lnTo>
                  <a:pt x="318" y="1358"/>
                </a:lnTo>
                <a:lnTo>
                  <a:pt x="271" y="1475"/>
                </a:lnTo>
                <a:lnTo>
                  <a:pt x="228" y="1594"/>
                </a:lnTo>
                <a:lnTo>
                  <a:pt x="190" y="1714"/>
                </a:lnTo>
                <a:lnTo>
                  <a:pt x="154" y="1835"/>
                </a:lnTo>
                <a:lnTo>
                  <a:pt x="122" y="1958"/>
                </a:lnTo>
                <a:lnTo>
                  <a:pt x="92" y="2082"/>
                </a:lnTo>
                <a:lnTo>
                  <a:pt x="68" y="2205"/>
                </a:lnTo>
                <a:lnTo>
                  <a:pt x="48" y="2330"/>
                </a:lnTo>
                <a:lnTo>
                  <a:pt x="31" y="2455"/>
                </a:lnTo>
                <a:lnTo>
                  <a:pt x="17" y="2580"/>
                </a:lnTo>
                <a:lnTo>
                  <a:pt x="7" y="2706"/>
                </a:lnTo>
                <a:lnTo>
                  <a:pt x="1" y="2833"/>
                </a:lnTo>
                <a:lnTo>
                  <a:pt x="0" y="2959"/>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7"/>
          <p:cNvSpPr>
            <a:spLocks/>
          </p:cNvSpPr>
          <p:nvPr/>
        </p:nvSpPr>
        <p:spPr bwMode="auto">
          <a:xfrm>
            <a:off x="3140075" y="2846388"/>
            <a:ext cx="973138" cy="2349500"/>
          </a:xfrm>
          <a:custGeom>
            <a:avLst/>
            <a:gdLst>
              <a:gd name="T0" fmla="*/ 0 w 1225"/>
              <a:gd name="T1" fmla="*/ 2960 h 2960"/>
              <a:gd name="T2" fmla="*/ 88 w 1225"/>
              <a:gd name="T3" fmla="*/ 2870 h 2960"/>
              <a:gd name="T4" fmla="*/ 173 w 1225"/>
              <a:gd name="T5" fmla="*/ 2776 h 2960"/>
              <a:gd name="T6" fmla="*/ 256 w 1225"/>
              <a:gd name="T7" fmla="*/ 2680 h 2960"/>
              <a:gd name="T8" fmla="*/ 335 w 1225"/>
              <a:gd name="T9" fmla="*/ 2581 h 2960"/>
              <a:gd name="T10" fmla="*/ 412 w 1225"/>
              <a:gd name="T11" fmla="*/ 2481 h 2960"/>
              <a:gd name="T12" fmla="*/ 485 w 1225"/>
              <a:gd name="T13" fmla="*/ 2378 h 2960"/>
              <a:gd name="T14" fmla="*/ 556 w 1225"/>
              <a:gd name="T15" fmla="*/ 2273 h 2960"/>
              <a:gd name="T16" fmla="*/ 622 w 1225"/>
              <a:gd name="T17" fmla="*/ 2166 h 2960"/>
              <a:gd name="T18" fmla="*/ 685 w 1225"/>
              <a:gd name="T19" fmla="*/ 2057 h 2960"/>
              <a:gd name="T20" fmla="*/ 747 w 1225"/>
              <a:gd name="T21" fmla="*/ 1946 h 2960"/>
              <a:gd name="T22" fmla="*/ 804 w 1225"/>
              <a:gd name="T23" fmla="*/ 1833 h 2960"/>
              <a:gd name="T24" fmla="*/ 857 w 1225"/>
              <a:gd name="T25" fmla="*/ 1717 h 2960"/>
              <a:gd name="T26" fmla="*/ 908 w 1225"/>
              <a:gd name="T27" fmla="*/ 1602 h 2960"/>
              <a:gd name="T28" fmla="*/ 954 w 1225"/>
              <a:gd name="T29" fmla="*/ 1484 h 2960"/>
              <a:gd name="T30" fmla="*/ 997 w 1225"/>
              <a:gd name="T31" fmla="*/ 1366 h 2960"/>
              <a:gd name="T32" fmla="*/ 1036 w 1225"/>
              <a:gd name="T33" fmla="*/ 1245 h 2960"/>
              <a:gd name="T34" fmla="*/ 1071 w 1225"/>
              <a:gd name="T35" fmla="*/ 1125 h 2960"/>
              <a:gd name="T36" fmla="*/ 1104 w 1225"/>
              <a:gd name="T37" fmla="*/ 1002 h 2960"/>
              <a:gd name="T38" fmla="*/ 1133 w 1225"/>
              <a:gd name="T39" fmla="*/ 878 h 2960"/>
              <a:gd name="T40" fmla="*/ 1158 w 1225"/>
              <a:gd name="T41" fmla="*/ 755 h 2960"/>
              <a:gd name="T42" fmla="*/ 1178 w 1225"/>
              <a:gd name="T43" fmla="*/ 630 h 2960"/>
              <a:gd name="T44" fmla="*/ 1195 w 1225"/>
              <a:gd name="T45" fmla="*/ 505 h 2960"/>
              <a:gd name="T46" fmla="*/ 1208 w 1225"/>
              <a:gd name="T47" fmla="*/ 380 h 2960"/>
              <a:gd name="T48" fmla="*/ 1218 w 1225"/>
              <a:gd name="T49" fmla="*/ 253 h 2960"/>
              <a:gd name="T50" fmla="*/ 1224 w 1225"/>
              <a:gd name="T51" fmla="*/ 127 h 2960"/>
              <a:gd name="T52" fmla="*/ 1225 w 1225"/>
              <a:gd name="T53" fmla="*/ 0 h 2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25" h="2960">
                <a:moveTo>
                  <a:pt x="0" y="2960"/>
                </a:moveTo>
                <a:lnTo>
                  <a:pt x="88" y="2870"/>
                </a:lnTo>
                <a:lnTo>
                  <a:pt x="173" y="2776"/>
                </a:lnTo>
                <a:lnTo>
                  <a:pt x="256" y="2680"/>
                </a:lnTo>
                <a:lnTo>
                  <a:pt x="335" y="2581"/>
                </a:lnTo>
                <a:lnTo>
                  <a:pt x="412" y="2481"/>
                </a:lnTo>
                <a:lnTo>
                  <a:pt x="485" y="2378"/>
                </a:lnTo>
                <a:lnTo>
                  <a:pt x="556" y="2273"/>
                </a:lnTo>
                <a:lnTo>
                  <a:pt x="622" y="2166"/>
                </a:lnTo>
                <a:lnTo>
                  <a:pt x="685" y="2057"/>
                </a:lnTo>
                <a:lnTo>
                  <a:pt x="747" y="1946"/>
                </a:lnTo>
                <a:lnTo>
                  <a:pt x="804" y="1833"/>
                </a:lnTo>
                <a:lnTo>
                  <a:pt x="857" y="1717"/>
                </a:lnTo>
                <a:lnTo>
                  <a:pt x="908" y="1602"/>
                </a:lnTo>
                <a:lnTo>
                  <a:pt x="954" y="1484"/>
                </a:lnTo>
                <a:lnTo>
                  <a:pt x="997" y="1366"/>
                </a:lnTo>
                <a:lnTo>
                  <a:pt x="1036" y="1245"/>
                </a:lnTo>
                <a:lnTo>
                  <a:pt x="1071" y="1125"/>
                </a:lnTo>
                <a:lnTo>
                  <a:pt x="1104" y="1002"/>
                </a:lnTo>
                <a:lnTo>
                  <a:pt x="1133" y="878"/>
                </a:lnTo>
                <a:lnTo>
                  <a:pt x="1158" y="755"/>
                </a:lnTo>
                <a:lnTo>
                  <a:pt x="1178" y="630"/>
                </a:lnTo>
                <a:lnTo>
                  <a:pt x="1195" y="505"/>
                </a:lnTo>
                <a:lnTo>
                  <a:pt x="1208" y="380"/>
                </a:lnTo>
                <a:lnTo>
                  <a:pt x="1218" y="253"/>
                </a:lnTo>
                <a:lnTo>
                  <a:pt x="1224" y="127"/>
                </a:lnTo>
                <a:lnTo>
                  <a:pt x="1225" y="0"/>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8"/>
          <p:cNvSpPr>
            <a:spLocks/>
          </p:cNvSpPr>
          <p:nvPr/>
        </p:nvSpPr>
        <p:spPr bwMode="auto">
          <a:xfrm>
            <a:off x="3141663" y="2276475"/>
            <a:ext cx="971550" cy="569913"/>
          </a:xfrm>
          <a:custGeom>
            <a:avLst/>
            <a:gdLst>
              <a:gd name="T0" fmla="*/ 1225 w 1225"/>
              <a:gd name="T1" fmla="*/ 717 h 717"/>
              <a:gd name="T2" fmla="*/ 1223 w 1225"/>
              <a:gd name="T3" fmla="*/ 665 h 717"/>
              <a:gd name="T4" fmla="*/ 1217 w 1225"/>
              <a:gd name="T5" fmla="*/ 612 h 717"/>
              <a:gd name="T6" fmla="*/ 1208 w 1225"/>
              <a:gd name="T7" fmla="*/ 560 h 717"/>
              <a:gd name="T8" fmla="*/ 1194 w 1225"/>
              <a:gd name="T9" fmla="*/ 509 h 717"/>
              <a:gd name="T10" fmla="*/ 1177 w 1225"/>
              <a:gd name="T11" fmla="*/ 460 h 717"/>
              <a:gd name="T12" fmla="*/ 1156 w 1225"/>
              <a:gd name="T13" fmla="*/ 410 h 717"/>
              <a:gd name="T14" fmla="*/ 1132 w 1225"/>
              <a:gd name="T15" fmla="*/ 364 h 717"/>
              <a:gd name="T16" fmla="*/ 1105 w 1225"/>
              <a:gd name="T17" fmla="*/ 319 h 717"/>
              <a:gd name="T18" fmla="*/ 1074 w 1225"/>
              <a:gd name="T19" fmla="*/ 276 h 717"/>
              <a:gd name="T20" fmla="*/ 1040 w 1225"/>
              <a:gd name="T21" fmla="*/ 236 h 717"/>
              <a:gd name="T22" fmla="*/ 1003 w 1225"/>
              <a:gd name="T23" fmla="*/ 197 h 717"/>
              <a:gd name="T24" fmla="*/ 963 w 1225"/>
              <a:gd name="T25" fmla="*/ 163 h 717"/>
              <a:gd name="T26" fmla="*/ 921 w 1225"/>
              <a:gd name="T27" fmla="*/ 131 h 717"/>
              <a:gd name="T28" fmla="*/ 876 w 1225"/>
              <a:gd name="T29" fmla="*/ 102 h 717"/>
              <a:gd name="T30" fmla="*/ 830 w 1225"/>
              <a:gd name="T31" fmla="*/ 77 h 717"/>
              <a:gd name="T32" fmla="*/ 782 w 1225"/>
              <a:gd name="T33" fmla="*/ 54 h 717"/>
              <a:gd name="T34" fmla="*/ 733 w 1225"/>
              <a:gd name="T35" fmla="*/ 35 h 717"/>
              <a:gd name="T36" fmla="*/ 682 w 1225"/>
              <a:gd name="T37" fmla="*/ 21 h 717"/>
              <a:gd name="T38" fmla="*/ 629 w 1225"/>
              <a:gd name="T39" fmla="*/ 11 h 717"/>
              <a:gd name="T40" fmla="*/ 578 w 1225"/>
              <a:gd name="T41" fmla="*/ 3 h 717"/>
              <a:gd name="T42" fmla="*/ 524 w 1225"/>
              <a:gd name="T43" fmla="*/ 0 h 717"/>
              <a:gd name="T44" fmla="*/ 472 w 1225"/>
              <a:gd name="T45" fmla="*/ 1 h 717"/>
              <a:gd name="T46" fmla="*/ 420 w 1225"/>
              <a:gd name="T47" fmla="*/ 4 h 717"/>
              <a:gd name="T48" fmla="*/ 367 w 1225"/>
              <a:gd name="T49" fmla="*/ 14 h 717"/>
              <a:gd name="T50" fmla="*/ 316 w 1225"/>
              <a:gd name="T51" fmla="*/ 26 h 717"/>
              <a:gd name="T52" fmla="*/ 265 w 1225"/>
              <a:gd name="T53" fmla="*/ 41 h 717"/>
              <a:gd name="T54" fmla="*/ 217 w 1225"/>
              <a:gd name="T55" fmla="*/ 61 h 717"/>
              <a:gd name="T56" fmla="*/ 170 w 1225"/>
              <a:gd name="T57" fmla="*/ 85 h 717"/>
              <a:gd name="T58" fmla="*/ 123 w 1225"/>
              <a:gd name="T59" fmla="*/ 111 h 717"/>
              <a:gd name="T60" fmla="*/ 80 w 1225"/>
              <a:gd name="T61" fmla="*/ 142 h 717"/>
              <a:gd name="T62" fmla="*/ 38 w 1225"/>
              <a:gd name="T63" fmla="*/ 174 h 717"/>
              <a:gd name="T64" fmla="*/ 0 w 1225"/>
              <a:gd name="T65" fmla="*/ 210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5" h="717">
                <a:moveTo>
                  <a:pt x="1225" y="717"/>
                </a:moveTo>
                <a:lnTo>
                  <a:pt x="1223" y="665"/>
                </a:lnTo>
                <a:lnTo>
                  <a:pt x="1217" y="612"/>
                </a:lnTo>
                <a:lnTo>
                  <a:pt x="1208" y="560"/>
                </a:lnTo>
                <a:lnTo>
                  <a:pt x="1194" y="509"/>
                </a:lnTo>
                <a:lnTo>
                  <a:pt x="1177" y="460"/>
                </a:lnTo>
                <a:lnTo>
                  <a:pt x="1156" y="410"/>
                </a:lnTo>
                <a:lnTo>
                  <a:pt x="1132" y="364"/>
                </a:lnTo>
                <a:lnTo>
                  <a:pt x="1105" y="319"/>
                </a:lnTo>
                <a:lnTo>
                  <a:pt x="1074" y="276"/>
                </a:lnTo>
                <a:lnTo>
                  <a:pt x="1040" y="236"/>
                </a:lnTo>
                <a:lnTo>
                  <a:pt x="1003" y="197"/>
                </a:lnTo>
                <a:lnTo>
                  <a:pt x="963" y="163"/>
                </a:lnTo>
                <a:lnTo>
                  <a:pt x="921" y="131"/>
                </a:lnTo>
                <a:lnTo>
                  <a:pt x="876" y="102"/>
                </a:lnTo>
                <a:lnTo>
                  <a:pt x="830" y="77"/>
                </a:lnTo>
                <a:lnTo>
                  <a:pt x="782" y="54"/>
                </a:lnTo>
                <a:lnTo>
                  <a:pt x="733" y="35"/>
                </a:lnTo>
                <a:lnTo>
                  <a:pt x="682" y="21"/>
                </a:lnTo>
                <a:lnTo>
                  <a:pt x="629" y="11"/>
                </a:lnTo>
                <a:lnTo>
                  <a:pt x="578" y="3"/>
                </a:lnTo>
                <a:lnTo>
                  <a:pt x="524" y="0"/>
                </a:lnTo>
                <a:lnTo>
                  <a:pt x="472" y="1"/>
                </a:lnTo>
                <a:lnTo>
                  <a:pt x="420" y="4"/>
                </a:lnTo>
                <a:lnTo>
                  <a:pt x="367" y="14"/>
                </a:lnTo>
                <a:lnTo>
                  <a:pt x="316" y="26"/>
                </a:lnTo>
                <a:lnTo>
                  <a:pt x="265" y="41"/>
                </a:lnTo>
                <a:lnTo>
                  <a:pt x="217" y="61"/>
                </a:lnTo>
                <a:lnTo>
                  <a:pt x="170" y="85"/>
                </a:lnTo>
                <a:lnTo>
                  <a:pt x="123" y="111"/>
                </a:lnTo>
                <a:lnTo>
                  <a:pt x="80" y="142"/>
                </a:lnTo>
                <a:lnTo>
                  <a:pt x="38" y="174"/>
                </a:lnTo>
                <a:lnTo>
                  <a:pt x="0" y="210"/>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19"/>
          <p:cNvSpPr>
            <a:spLocks/>
          </p:cNvSpPr>
          <p:nvPr/>
        </p:nvSpPr>
        <p:spPr bwMode="auto">
          <a:xfrm>
            <a:off x="2168525" y="4794250"/>
            <a:ext cx="973138" cy="568325"/>
          </a:xfrm>
          <a:custGeom>
            <a:avLst/>
            <a:gdLst>
              <a:gd name="T0" fmla="*/ 0 w 1225"/>
              <a:gd name="T1" fmla="*/ 0 h 718"/>
              <a:gd name="T2" fmla="*/ 1 w 1225"/>
              <a:gd name="T3" fmla="*/ 53 h 718"/>
              <a:gd name="T4" fmla="*/ 7 w 1225"/>
              <a:gd name="T5" fmla="*/ 105 h 718"/>
              <a:gd name="T6" fmla="*/ 17 w 1225"/>
              <a:gd name="T7" fmla="*/ 158 h 718"/>
              <a:gd name="T8" fmla="*/ 31 w 1225"/>
              <a:gd name="T9" fmla="*/ 209 h 718"/>
              <a:gd name="T10" fmla="*/ 48 w 1225"/>
              <a:gd name="T11" fmla="*/ 258 h 718"/>
              <a:gd name="T12" fmla="*/ 69 w 1225"/>
              <a:gd name="T13" fmla="*/ 307 h 718"/>
              <a:gd name="T14" fmla="*/ 92 w 1225"/>
              <a:gd name="T15" fmla="*/ 354 h 718"/>
              <a:gd name="T16" fmla="*/ 120 w 1225"/>
              <a:gd name="T17" fmla="*/ 399 h 718"/>
              <a:gd name="T18" fmla="*/ 151 w 1225"/>
              <a:gd name="T19" fmla="*/ 442 h 718"/>
              <a:gd name="T20" fmla="*/ 185 w 1225"/>
              <a:gd name="T21" fmla="*/ 482 h 718"/>
              <a:gd name="T22" fmla="*/ 222 w 1225"/>
              <a:gd name="T23" fmla="*/ 520 h 718"/>
              <a:gd name="T24" fmla="*/ 262 w 1225"/>
              <a:gd name="T25" fmla="*/ 554 h 718"/>
              <a:gd name="T26" fmla="*/ 304 w 1225"/>
              <a:gd name="T27" fmla="*/ 587 h 718"/>
              <a:gd name="T28" fmla="*/ 348 w 1225"/>
              <a:gd name="T29" fmla="*/ 616 h 718"/>
              <a:gd name="T30" fmla="*/ 395 w 1225"/>
              <a:gd name="T31" fmla="*/ 641 h 718"/>
              <a:gd name="T32" fmla="*/ 443 w 1225"/>
              <a:gd name="T33" fmla="*/ 664 h 718"/>
              <a:gd name="T34" fmla="*/ 492 w 1225"/>
              <a:gd name="T35" fmla="*/ 682 h 718"/>
              <a:gd name="T36" fmla="*/ 543 w 1225"/>
              <a:gd name="T37" fmla="*/ 696 h 718"/>
              <a:gd name="T38" fmla="*/ 595 w 1225"/>
              <a:gd name="T39" fmla="*/ 707 h 718"/>
              <a:gd name="T40" fmla="*/ 646 w 1225"/>
              <a:gd name="T41" fmla="*/ 715 h 718"/>
              <a:gd name="T42" fmla="*/ 700 w 1225"/>
              <a:gd name="T43" fmla="*/ 718 h 718"/>
              <a:gd name="T44" fmla="*/ 753 w 1225"/>
              <a:gd name="T45" fmla="*/ 716 h 718"/>
              <a:gd name="T46" fmla="*/ 805 w 1225"/>
              <a:gd name="T47" fmla="*/ 713 h 718"/>
              <a:gd name="T48" fmla="*/ 858 w 1225"/>
              <a:gd name="T49" fmla="*/ 704 h 718"/>
              <a:gd name="T50" fmla="*/ 909 w 1225"/>
              <a:gd name="T51" fmla="*/ 692 h 718"/>
              <a:gd name="T52" fmla="*/ 959 w 1225"/>
              <a:gd name="T53" fmla="*/ 676 h 718"/>
              <a:gd name="T54" fmla="*/ 1007 w 1225"/>
              <a:gd name="T55" fmla="*/ 656 h 718"/>
              <a:gd name="T56" fmla="*/ 1055 w 1225"/>
              <a:gd name="T57" fmla="*/ 633 h 718"/>
              <a:gd name="T58" fmla="*/ 1101 w 1225"/>
              <a:gd name="T59" fmla="*/ 607 h 718"/>
              <a:gd name="T60" fmla="*/ 1145 w 1225"/>
              <a:gd name="T61" fmla="*/ 576 h 718"/>
              <a:gd name="T62" fmla="*/ 1186 w 1225"/>
              <a:gd name="T63" fmla="*/ 544 h 718"/>
              <a:gd name="T64" fmla="*/ 1225 w 1225"/>
              <a:gd name="T65" fmla="*/ 508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5" h="718">
                <a:moveTo>
                  <a:pt x="0" y="0"/>
                </a:moveTo>
                <a:lnTo>
                  <a:pt x="1" y="53"/>
                </a:lnTo>
                <a:lnTo>
                  <a:pt x="7" y="105"/>
                </a:lnTo>
                <a:lnTo>
                  <a:pt x="17" y="158"/>
                </a:lnTo>
                <a:lnTo>
                  <a:pt x="31" y="209"/>
                </a:lnTo>
                <a:lnTo>
                  <a:pt x="48" y="258"/>
                </a:lnTo>
                <a:lnTo>
                  <a:pt x="69" y="307"/>
                </a:lnTo>
                <a:lnTo>
                  <a:pt x="92" y="354"/>
                </a:lnTo>
                <a:lnTo>
                  <a:pt x="120" y="399"/>
                </a:lnTo>
                <a:lnTo>
                  <a:pt x="151" y="442"/>
                </a:lnTo>
                <a:lnTo>
                  <a:pt x="185" y="482"/>
                </a:lnTo>
                <a:lnTo>
                  <a:pt x="222" y="520"/>
                </a:lnTo>
                <a:lnTo>
                  <a:pt x="262" y="554"/>
                </a:lnTo>
                <a:lnTo>
                  <a:pt x="304" y="587"/>
                </a:lnTo>
                <a:lnTo>
                  <a:pt x="348" y="616"/>
                </a:lnTo>
                <a:lnTo>
                  <a:pt x="395" y="641"/>
                </a:lnTo>
                <a:lnTo>
                  <a:pt x="443" y="664"/>
                </a:lnTo>
                <a:lnTo>
                  <a:pt x="492" y="682"/>
                </a:lnTo>
                <a:lnTo>
                  <a:pt x="543" y="696"/>
                </a:lnTo>
                <a:lnTo>
                  <a:pt x="595" y="707"/>
                </a:lnTo>
                <a:lnTo>
                  <a:pt x="646" y="715"/>
                </a:lnTo>
                <a:lnTo>
                  <a:pt x="700" y="718"/>
                </a:lnTo>
                <a:lnTo>
                  <a:pt x="753" y="716"/>
                </a:lnTo>
                <a:lnTo>
                  <a:pt x="805" y="713"/>
                </a:lnTo>
                <a:lnTo>
                  <a:pt x="858" y="704"/>
                </a:lnTo>
                <a:lnTo>
                  <a:pt x="909" y="692"/>
                </a:lnTo>
                <a:lnTo>
                  <a:pt x="959" y="676"/>
                </a:lnTo>
                <a:lnTo>
                  <a:pt x="1007" y="656"/>
                </a:lnTo>
                <a:lnTo>
                  <a:pt x="1055" y="633"/>
                </a:lnTo>
                <a:lnTo>
                  <a:pt x="1101" y="607"/>
                </a:lnTo>
                <a:lnTo>
                  <a:pt x="1145" y="576"/>
                </a:lnTo>
                <a:lnTo>
                  <a:pt x="1186" y="544"/>
                </a:lnTo>
                <a:lnTo>
                  <a:pt x="1225" y="508"/>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20"/>
          <p:cNvSpPr>
            <a:spLocks noChangeShapeType="1"/>
          </p:cNvSpPr>
          <p:nvPr/>
        </p:nvSpPr>
        <p:spPr bwMode="auto">
          <a:xfrm flipV="1">
            <a:off x="2168525" y="1470025"/>
            <a:ext cx="1944688" cy="4700588"/>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TextBox 23"/>
          <p:cNvSpPr txBox="1"/>
          <p:nvPr/>
        </p:nvSpPr>
        <p:spPr>
          <a:xfrm>
            <a:off x="5689600" y="1325563"/>
            <a:ext cx="6154057" cy="646331"/>
          </a:xfrm>
          <a:prstGeom prst="rect">
            <a:avLst/>
          </a:prstGeom>
          <a:noFill/>
        </p:spPr>
        <p:txBody>
          <a:bodyPr wrap="square" rtlCol="0">
            <a:spAutoFit/>
          </a:bodyPr>
          <a:lstStyle/>
          <a:p>
            <a:r>
              <a:rPr lang="en-US" dirty="0" smtClean="0"/>
              <a:t>Draw a rhombus with side, which is equal to the given diameter of circle.</a:t>
            </a:r>
            <a:endParaRPr lang="en-US" dirty="0"/>
          </a:p>
        </p:txBody>
      </p:sp>
      <p:sp>
        <p:nvSpPr>
          <p:cNvPr id="25" name="TextBox 24"/>
          <p:cNvSpPr txBox="1"/>
          <p:nvPr/>
        </p:nvSpPr>
        <p:spPr>
          <a:xfrm>
            <a:off x="5689600" y="2027683"/>
            <a:ext cx="5936343" cy="369332"/>
          </a:xfrm>
          <a:prstGeom prst="rect">
            <a:avLst/>
          </a:prstGeom>
          <a:noFill/>
        </p:spPr>
        <p:txBody>
          <a:bodyPr wrap="square" rtlCol="0">
            <a:spAutoFit/>
          </a:bodyPr>
          <a:lstStyle/>
          <a:p>
            <a:r>
              <a:rPr lang="en-US" dirty="0" smtClean="0"/>
              <a:t>Locate mid points for all sides of the rhombus.</a:t>
            </a:r>
            <a:endParaRPr lang="en-US" dirty="0"/>
          </a:p>
        </p:txBody>
      </p:sp>
      <p:sp>
        <p:nvSpPr>
          <p:cNvPr id="26" name="TextBox 25"/>
          <p:cNvSpPr txBox="1"/>
          <p:nvPr/>
        </p:nvSpPr>
        <p:spPr>
          <a:xfrm>
            <a:off x="1979841" y="6109369"/>
            <a:ext cx="377371" cy="369332"/>
          </a:xfrm>
          <a:prstGeom prst="rect">
            <a:avLst/>
          </a:prstGeom>
          <a:noFill/>
        </p:spPr>
        <p:txBody>
          <a:bodyPr wrap="square" rtlCol="0">
            <a:spAutoFit/>
          </a:bodyPr>
          <a:lstStyle/>
          <a:p>
            <a:pPr algn="ctr"/>
            <a:r>
              <a:rPr lang="en-US" dirty="0" smtClean="0"/>
              <a:t>a</a:t>
            </a:r>
            <a:endParaRPr lang="en-US" dirty="0"/>
          </a:p>
        </p:txBody>
      </p:sp>
      <p:sp>
        <p:nvSpPr>
          <p:cNvPr id="27" name="TextBox 26"/>
          <p:cNvSpPr txBox="1"/>
          <p:nvPr/>
        </p:nvSpPr>
        <p:spPr>
          <a:xfrm>
            <a:off x="1886631" y="3189842"/>
            <a:ext cx="377371" cy="369332"/>
          </a:xfrm>
          <a:prstGeom prst="rect">
            <a:avLst/>
          </a:prstGeom>
          <a:noFill/>
        </p:spPr>
        <p:txBody>
          <a:bodyPr wrap="square" rtlCol="0">
            <a:spAutoFit/>
          </a:bodyPr>
          <a:lstStyle/>
          <a:p>
            <a:pPr algn="ctr"/>
            <a:r>
              <a:rPr lang="en-US" dirty="0" smtClean="0"/>
              <a:t>b</a:t>
            </a:r>
            <a:endParaRPr lang="en-US" dirty="0"/>
          </a:p>
        </p:txBody>
      </p:sp>
      <p:sp>
        <p:nvSpPr>
          <p:cNvPr id="28" name="TextBox 27"/>
          <p:cNvSpPr txBox="1"/>
          <p:nvPr/>
        </p:nvSpPr>
        <p:spPr>
          <a:xfrm>
            <a:off x="3993810" y="1209041"/>
            <a:ext cx="377371" cy="369332"/>
          </a:xfrm>
          <a:prstGeom prst="rect">
            <a:avLst/>
          </a:prstGeom>
          <a:noFill/>
        </p:spPr>
        <p:txBody>
          <a:bodyPr wrap="square" rtlCol="0">
            <a:spAutoFit/>
          </a:bodyPr>
          <a:lstStyle/>
          <a:p>
            <a:pPr algn="ctr"/>
            <a:r>
              <a:rPr lang="en-US" dirty="0" smtClean="0"/>
              <a:t>c</a:t>
            </a:r>
            <a:endParaRPr lang="en-US" dirty="0"/>
          </a:p>
        </p:txBody>
      </p:sp>
      <p:sp>
        <p:nvSpPr>
          <p:cNvPr id="29" name="TextBox 28"/>
          <p:cNvSpPr txBox="1"/>
          <p:nvPr/>
        </p:nvSpPr>
        <p:spPr>
          <a:xfrm>
            <a:off x="4000728" y="4165127"/>
            <a:ext cx="377371" cy="369332"/>
          </a:xfrm>
          <a:prstGeom prst="rect">
            <a:avLst/>
          </a:prstGeom>
          <a:noFill/>
        </p:spPr>
        <p:txBody>
          <a:bodyPr wrap="square" rtlCol="0">
            <a:spAutoFit/>
          </a:bodyPr>
          <a:lstStyle/>
          <a:p>
            <a:pPr algn="ctr"/>
            <a:r>
              <a:rPr lang="en-US" dirty="0" smtClean="0"/>
              <a:t>d</a:t>
            </a:r>
            <a:endParaRPr lang="en-US" dirty="0"/>
          </a:p>
        </p:txBody>
      </p:sp>
      <p:sp>
        <p:nvSpPr>
          <p:cNvPr id="30" name="TextBox 29"/>
          <p:cNvSpPr txBox="1"/>
          <p:nvPr/>
        </p:nvSpPr>
        <p:spPr>
          <a:xfrm>
            <a:off x="1674245" y="4579144"/>
            <a:ext cx="493486" cy="369332"/>
          </a:xfrm>
          <a:prstGeom prst="rect">
            <a:avLst/>
          </a:prstGeom>
          <a:noFill/>
        </p:spPr>
        <p:txBody>
          <a:bodyPr wrap="square" rtlCol="0">
            <a:spAutoFit/>
          </a:bodyPr>
          <a:lstStyle/>
          <a:p>
            <a:pPr algn="ctr"/>
            <a:r>
              <a:rPr lang="en-US" dirty="0" smtClean="0"/>
              <a:t>m1</a:t>
            </a:r>
            <a:endParaRPr lang="en-US" dirty="0"/>
          </a:p>
        </p:txBody>
      </p:sp>
      <p:sp>
        <p:nvSpPr>
          <p:cNvPr id="31" name="TextBox 30"/>
          <p:cNvSpPr txBox="1"/>
          <p:nvPr/>
        </p:nvSpPr>
        <p:spPr>
          <a:xfrm>
            <a:off x="2698069" y="2090223"/>
            <a:ext cx="493486" cy="369332"/>
          </a:xfrm>
          <a:prstGeom prst="rect">
            <a:avLst/>
          </a:prstGeom>
          <a:noFill/>
        </p:spPr>
        <p:txBody>
          <a:bodyPr wrap="square" rtlCol="0">
            <a:spAutoFit/>
          </a:bodyPr>
          <a:lstStyle/>
          <a:p>
            <a:pPr algn="ctr"/>
            <a:r>
              <a:rPr lang="en-US" dirty="0" smtClean="0"/>
              <a:t>m2</a:t>
            </a:r>
            <a:endParaRPr lang="en-US" dirty="0"/>
          </a:p>
        </p:txBody>
      </p:sp>
      <p:sp>
        <p:nvSpPr>
          <p:cNvPr id="32" name="TextBox 31"/>
          <p:cNvSpPr txBox="1"/>
          <p:nvPr/>
        </p:nvSpPr>
        <p:spPr>
          <a:xfrm>
            <a:off x="4063321" y="2648783"/>
            <a:ext cx="493486" cy="369332"/>
          </a:xfrm>
          <a:prstGeom prst="rect">
            <a:avLst/>
          </a:prstGeom>
          <a:noFill/>
        </p:spPr>
        <p:txBody>
          <a:bodyPr wrap="square" rtlCol="0">
            <a:spAutoFit/>
          </a:bodyPr>
          <a:lstStyle/>
          <a:p>
            <a:pPr algn="ctr"/>
            <a:r>
              <a:rPr lang="en-US" dirty="0" smtClean="0"/>
              <a:t>m3</a:t>
            </a:r>
            <a:endParaRPr lang="en-US" dirty="0"/>
          </a:p>
        </p:txBody>
      </p:sp>
      <p:sp>
        <p:nvSpPr>
          <p:cNvPr id="33" name="TextBox 32"/>
          <p:cNvSpPr txBox="1"/>
          <p:nvPr/>
        </p:nvSpPr>
        <p:spPr>
          <a:xfrm>
            <a:off x="3027363" y="5137705"/>
            <a:ext cx="493486" cy="369332"/>
          </a:xfrm>
          <a:prstGeom prst="rect">
            <a:avLst/>
          </a:prstGeom>
          <a:noFill/>
        </p:spPr>
        <p:txBody>
          <a:bodyPr wrap="square" rtlCol="0">
            <a:spAutoFit/>
          </a:bodyPr>
          <a:lstStyle/>
          <a:p>
            <a:pPr algn="ctr"/>
            <a:r>
              <a:rPr lang="en-US" dirty="0" smtClean="0"/>
              <a:t>m4</a:t>
            </a:r>
            <a:endParaRPr lang="en-US" dirty="0"/>
          </a:p>
        </p:txBody>
      </p:sp>
      <p:sp>
        <p:nvSpPr>
          <p:cNvPr id="34" name="TextBox 33"/>
          <p:cNvSpPr txBox="1"/>
          <p:nvPr/>
        </p:nvSpPr>
        <p:spPr>
          <a:xfrm>
            <a:off x="5689600" y="2481786"/>
            <a:ext cx="5704114" cy="1477328"/>
          </a:xfrm>
          <a:prstGeom prst="rect">
            <a:avLst/>
          </a:prstGeom>
          <a:noFill/>
        </p:spPr>
        <p:txBody>
          <a:bodyPr wrap="square" rtlCol="0">
            <a:spAutoFit/>
          </a:bodyPr>
          <a:lstStyle/>
          <a:p>
            <a:r>
              <a:rPr lang="en-US" dirty="0" smtClean="0"/>
              <a:t>Draw a line perpendicular to </a:t>
            </a:r>
            <a:r>
              <a:rPr lang="en-US" dirty="0" err="1" smtClean="0"/>
              <a:t>bc</a:t>
            </a:r>
            <a:r>
              <a:rPr lang="en-US" dirty="0" smtClean="0"/>
              <a:t> and passing through m2. Similarly draw a line perpendicular to </a:t>
            </a:r>
            <a:r>
              <a:rPr lang="en-US" dirty="0" err="1" smtClean="0"/>
              <a:t>ba</a:t>
            </a:r>
            <a:r>
              <a:rPr lang="en-US" dirty="0" smtClean="0"/>
              <a:t> and passing through m1. The point of intersection, c1,  between these two lines is one of the four centers used for drawing oblique circle.</a:t>
            </a:r>
            <a:endParaRPr lang="en-US" dirty="0"/>
          </a:p>
        </p:txBody>
      </p:sp>
      <p:sp>
        <p:nvSpPr>
          <p:cNvPr id="35" name="TextBox 34"/>
          <p:cNvSpPr txBox="1"/>
          <p:nvPr/>
        </p:nvSpPr>
        <p:spPr>
          <a:xfrm>
            <a:off x="5208587" y="4694356"/>
            <a:ext cx="493486" cy="369332"/>
          </a:xfrm>
          <a:prstGeom prst="rect">
            <a:avLst/>
          </a:prstGeom>
          <a:noFill/>
        </p:spPr>
        <p:txBody>
          <a:bodyPr wrap="square" rtlCol="0">
            <a:spAutoFit/>
          </a:bodyPr>
          <a:lstStyle/>
          <a:p>
            <a:pPr algn="ctr"/>
            <a:r>
              <a:rPr lang="en-US" dirty="0" smtClean="0"/>
              <a:t>c1</a:t>
            </a:r>
            <a:endParaRPr lang="en-US" dirty="0"/>
          </a:p>
        </p:txBody>
      </p:sp>
      <p:sp>
        <p:nvSpPr>
          <p:cNvPr id="36" name="TextBox 35"/>
          <p:cNvSpPr txBox="1"/>
          <p:nvPr/>
        </p:nvSpPr>
        <p:spPr>
          <a:xfrm>
            <a:off x="5702073" y="3999798"/>
            <a:ext cx="6141584" cy="369332"/>
          </a:xfrm>
          <a:prstGeom prst="rect">
            <a:avLst/>
          </a:prstGeom>
          <a:noFill/>
        </p:spPr>
        <p:txBody>
          <a:bodyPr wrap="square" rtlCol="0">
            <a:spAutoFit/>
          </a:bodyPr>
          <a:lstStyle/>
          <a:p>
            <a:r>
              <a:rPr lang="en-US" dirty="0" smtClean="0"/>
              <a:t>Similarly we can obtain another center, c2, from lines cd and da.</a:t>
            </a:r>
            <a:endParaRPr lang="en-US" dirty="0"/>
          </a:p>
        </p:txBody>
      </p:sp>
      <p:sp>
        <p:nvSpPr>
          <p:cNvPr id="37" name="TextBox 36"/>
          <p:cNvSpPr txBox="1"/>
          <p:nvPr/>
        </p:nvSpPr>
        <p:spPr>
          <a:xfrm>
            <a:off x="402657" y="2618343"/>
            <a:ext cx="404813" cy="369332"/>
          </a:xfrm>
          <a:prstGeom prst="rect">
            <a:avLst/>
          </a:prstGeom>
          <a:noFill/>
        </p:spPr>
        <p:txBody>
          <a:bodyPr wrap="square" rtlCol="0">
            <a:spAutoFit/>
          </a:bodyPr>
          <a:lstStyle/>
          <a:p>
            <a:pPr algn="ctr"/>
            <a:r>
              <a:rPr lang="en-US" dirty="0" smtClean="0"/>
              <a:t>c2</a:t>
            </a:r>
            <a:endParaRPr lang="en-US" dirty="0"/>
          </a:p>
        </p:txBody>
      </p:sp>
      <p:sp>
        <p:nvSpPr>
          <p:cNvPr id="38" name="TextBox 37"/>
          <p:cNvSpPr txBox="1"/>
          <p:nvPr/>
        </p:nvSpPr>
        <p:spPr>
          <a:xfrm>
            <a:off x="5702073" y="4376865"/>
            <a:ext cx="5544457" cy="1200329"/>
          </a:xfrm>
          <a:prstGeom prst="rect">
            <a:avLst/>
          </a:prstGeom>
          <a:noFill/>
        </p:spPr>
        <p:txBody>
          <a:bodyPr wrap="square" rtlCol="0">
            <a:spAutoFit/>
          </a:bodyPr>
          <a:lstStyle/>
          <a:p>
            <a:r>
              <a:rPr lang="en-US" dirty="0" smtClean="0"/>
              <a:t>The points of intersection, c3 and c4 which also happens to lie in the longer diagonal, between the perpendicular lines drawn earlier are our other two centers required to draw the oblique circle.</a:t>
            </a:r>
            <a:endParaRPr lang="en-US" dirty="0"/>
          </a:p>
        </p:txBody>
      </p:sp>
      <p:sp>
        <p:nvSpPr>
          <p:cNvPr id="39" name="TextBox 38"/>
          <p:cNvSpPr txBox="1"/>
          <p:nvPr/>
        </p:nvSpPr>
        <p:spPr>
          <a:xfrm>
            <a:off x="2608489" y="4848651"/>
            <a:ext cx="396423" cy="369332"/>
          </a:xfrm>
          <a:prstGeom prst="rect">
            <a:avLst/>
          </a:prstGeom>
          <a:noFill/>
        </p:spPr>
        <p:txBody>
          <a:bodyPr wrap="square" rtlCol="0">
            <a:spAutoFit/>
          </a:bodyPr>
          <a:lstStyle/>
          <a:p>
            <a:r>
              <a:rPr lang="en-US" dirty="0" smtClean="0"/>
              <a:t>c3</a:t>
            </a:r>
            <a:endParaRPr lang="en-US" dirty="0"/>
          </a:p>
        </p:txBody>
      </p:sp>
      <p:sp>
        <p:nvSpPr>
          <p:cNvPr id="40" name="TextBox 39"/>
          <p:cNvSpPr txBox="1"/>
          <p:nvPr/>
        </p:nvSpPr>
        <p:spPr>
          <a:xfrm>
            <a:off x="3566092" y="2521784"/>
            <a:ext cx="396423" cy="369332"/>
          </a:xfrm>
          <a:prstGeom prst="rect">
            <a:avLst/>
          </a:prstGeom>
          <a:noFill/>
        </p:spPr>
        <p:txBody>
          <a:bodyPr wrap="square" rtlCol="0">
            <a:spAutoFit/>
          </a:bodyPr>
          <a:lstStyle/>
          <a:p>
            <a:r>
              <a:rPr lang="en-US" dirty="0" smtClean="0"/>
              <a:t>c4</a:t>
            </a:r>
            <a:endParaRPr lang="en-US" dirty="0"/>
          </a:p>
        </p:txBody>
      </p:sp>
      <p:sp>
        <p:nvSpPr>
          <p:cNvPr id="41" name="TextBox 40"/>
          <p:cNvSpPr txBox="1"/>
          <p:nvPr/>
        </p:nvSpPr>
        <p:spPr>
          <a:xfrm>
            <a:off x="5702073" y="5600326"/>
            <a:ext cx="5515428" cy="646331"/>
          </a:xfrm>
          <a:prstGeom prst="rect">
            <a:avLst/>
          </a:prstGeom>
          <a:noFill/>
        </p:spPr>
        <p:txBody>
          <a:bodyPr wrap="square" rtlCol="0">
            <a:spAutoFit/>
          </a:bodyPr>
          <a:lstStyle/>
          <a:p>
            <a:r>
              <a:rPr lang="en-US" dirty="0" smtClean="0"/>
              <a:t>Hence, using the four center method we can draw the oblique circle (ellipse).</a:t>
            </a:r>
            <a:endParaRPr lang="en-US" dirty="0"/>
          </a:p>
        </p:txBody>
      </p:sp>
    </p:spTree>
    <p:extLst>
      <p:ext uri="{BB962C8B-B14F-4D97-AF65-F5344CB8AC3E}">
        <p14:creationId xmlns:p14="http://schemas.microsoft.com/office/powerpoint/2010/main" val="3656084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1000"/>
                                        <p:tgtEl>
                                          <p:spTgt spid="8"/>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1000"/>
                                        <p:tgtEl>
                                          <p:spTgt spid="9"/>
                                        </p:tgtEl>
                                      </p:cBhvr>
                                    </p:animEffect>
                                  </p:childTnLst>
                                </p:cTn>
                              </p:par>
                            </p:childTnLst>
                          </p:cTn>
                        </p:par>
                        <p:par>
                          <p:cTn id="12" fill="hold">
                            <p:stCondLst>
                              <p:cond delay="2000"/>
                            </p:stCondLst>
                            <p:childTnLst>
                              <p:par>
                                <p:cTn id="13" presetID="22" presetClass="entr" presetSubtype="4"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down)">
                                      <p:cBhvr>
                                        <p:cTn id="15" dur="10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1000"/>
                                        <p:tgtEl>
                                          <p:spTgt spid="24"/>
                                        </p:tgtEl>
                                      </p:cBhvr>
                                    </p:animEffect>
                                    <p:anim calcmode="lin" valueType="num">
                                      <p:cBhvr>
                                        <p:cTn id="21" dur="1000" fill="hold"/>
                                        <p:tgtEl>
                                          <p:spTgt spid="24"/>
                                        </p:tgtEl>
                                        <p:attrNameLst>
                                          <p:attrName>ppt_x</p:attrName>
                                        </p:attrNameLst>
                                      </p:cBhvr>
                                      <p:tavLst>
                                        <p:tav tm="0">
                                          <p:val>
                                            <p:strVal val="#ppt_x"/>
                                          </p:val>
                                        </p:tav>
                                        <p:tav tm="100000">
                                          <p:val>
                                            <p:strVal val="#ppt_x"/>
                                          </p:val>
                                        </p:tav>
                                      </p:tavLst>
                                    </p:anim>
                                    <p:anim calcmode="lin" valueType="num">
                                      <p:cBhvr>
                                        <p:cTn id="22"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down)">
                                      <p:cBhvr>
                                        <p:cTn id="27" dur="1000"/>
                                        <p:tgtEl>
                                          <p:spTgt spid="11"/>
                                        </p:tgtEl>
                                      </p:cBhvr>
                                    </p:animEffect>
                                  </p:childTnLst>
                                </p:cTn>
                              </p:par>
                            </p:childTnLst>
                          </p:cTn>
                        </p:par>
                        <p:par>
                          <p:cTn id="28" fill="hold">
                            <p:stCondLst>
                              <p:cond delay="1000"/>
                            </p:stCondLst>
                            <p:childTnLst>
                              <p:par>
                                <p:cTn id="29" presetID="22" presetClass="entr" presetSubtype="1"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wipe(up)">
                                      <p:cBhvr>
                                        <p:cTn id="31" dur="1000"/>
                                        <p:tgtEl>
                                          <p:spTgt spid="1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1000"/>
                                        <p:tgtEl>
                                          <p:spTgt spid="26"/>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1000"/>
                                        <p:tgtEl>
                                          <p:spTgt spid="27"/>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fade">
                                      <p:cBhvr>
                                        <p:cTn id="44" dur="1000"/>
                                        <p:tgtEl>
                                          <p:spTgt spid="28"/>
                                        </p:tgtEl>
                                      </p:cBhvr>
                                    </p:animEffect>
                                  </p:childTnLst>
                                </p:cTn>
                              </p:par>
                            </p:childTnLst>
                          </p:cTn>
                        </p:par>
                        <p:par>
                          <p:cTn id="45" fill="hold">
                            <p:stCondLst>
                              <p:cond delay="3000"/>
                            </p:stCondLst>
                            <p:childTnLst>
                              <p:par>
                                <p:cTn id="46" presetID="10" presetClass="entr" presetSubtype="0" fill="hold" grpId="0" nodeType="after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1000"/>
                                        <p:tgtEl>
                                          <p:spTgt spid="29"/>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fade">
                                      <p:cBhvr>
                                        <p:cTn id="53" dur="1000"/>
                                        <p:tgtEl>
                                          <p:spTgt spid="25"/>
                                        </p:tgtEl>
                                      </p:cBhvr>
                                    </p:animEffect>
                                    <p:anim calcmode="lin" valueType="num">
                                      <p:cBhvr>
                                        <p:cTn id="54" dur="1000" fill="hold"/>
                                        <p:tgtEl>
                                          <p:spTgt spid="25"/>
                                        </p:tgtEl>
                                        <p:attrNameLst>
                                          <p:attrName>ppt_x</p:attrName>
                                        </p:attrNameLst>
                                      </p:cBhvr>
                                      <p:tavLst>
                                        <p:tav tm="0">
                                          <p:val>
                                            <p:strVal val="#ppt_x"/>
                                          </p:val>
                                        </p:tav>
                                        <p:tav tm="100000">
                                          <p:val>
                                            <p:strVal val="#ppt_x"/>
                                          </p:val>
                                        </p:tav>
                                      </p:tavLst>
                                    </p:anim>
                                    <p:anim calcmode="lin" valueType="num">
                                      <p:cBhvr>
                                        <p:cTn id="55"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14"/>
                                        </p:tgtEl>
                                        <p:attrNameLst>
                                          <p:attrName>style.visibility</p:attrName>
                                        </p:attrNameLst>
                                      </p:cBhvr>
                                      <p:to>
                                        <p:strVal val="visible"/>
                                      </p:to>
                                    </p:set>
                                    <p:animEffect transition="in" filter="wipe(down)">
                                      <p:cBhvr>
                                        <p:cTn id="60" dur="1000"/>
                                        <p:tgtEl>
                                          <p:spTgt spid="14"/>
                                        </p:tgtEl>
                                      </p:cBhvr>
                                    </p:animEffect>
                                  </p:childTnLst>
                                </p:cTn>
                              </p:par>
                            </p:childTnLst>
                          </p:cTn>
                        </p:par>
                        <p:par>
                          <p:cTn id="61" fill="hold">
                            <p:stCondLst>
                              <p:cond delay="1000"/>
                            </p:stCondLst>
                            <p:childTnLst>
                              <p:par>
                                <p:cTn id="62" presetID="22" presetClass="entr" presetSubtype="8" fill="hold" grpId="0" nodeType="afterEffect">
                                  <p:stCondLst>
                                    <p:cond delay="0"/>
                                  </p:stCondLst>
                                  <p:childTnLst>
                                    <p:set>
                                      <p:cBhvr>
                                        <p:cTn id="63" dur="1" fill="hold">
                                          <p:stCondLst>
                                            <p:cond delay="0"/>
                                          </p:stCondLst>
                                        </p:cTn>
                                        <p:tgtEl>
                                          <p:spTgt spid="13"/>
                                        </p:tgtEl>
                                        <p:attrNameLst>
                                          <p:attrName>style.visibility</p:attrName>
                                        </p:attrNameLst>
                                      </p:cBhvr>
                                      <p:to>
                                        <p:strVal val="visible"/>
                                      </p:to>
                                    </p:set>
                                    <p:animEffect transition="in" filter="wipe(left)">
                                      <p:cBhvr>
                                        <p:cTn id="64" dur="1000"/>
                                        <p:tgtEl>
                                          <p:spTgt spid="13"/>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30"/>
                                        </p:tgtEl>
                                        <p:attrNameLst>
                                          <p:attrName>style.visibility</p:attrName>
                                        </p:attrNameLst>
                                      </p:cBhvr>
                                      <p:to>
                                        <p:strVal val="visible"/>
                                      </p:to>
                                    </p:set>
                                    <p:animEffect transition="in" filter="fade">
                                      <p:cBhvr>
                                        <p:cTn id="69" dur="1000"/>
                                        <p:tgtEl>
                                          <p:spTgt spid="30"/>
                                        </p:tgtEl>
                                      </p:cBhvr>
                                    </p:animEffect>
                                  </p:childTnLst>
                                </p:cTn>
                              </p:par>
                            </p:childTnLst>
                          </p:cTn>
                        </p:par>
                        <p:par>
                          <p:cTn id="70" fill="hold">
                            <p:stCondLst>
                              <p:cond delay="1000"/>
                            </p:stCondLst>
                            <p:childTnLst>
                              <p:par>
                                <p:cTn id="71" presetID="10" presetClass="entr" presetSubtype="0" fill="hold" grpId="0" nodeType="afterEffect">
                                  <p:stCondLst>
                                    <p:cond delay="0"/>
                                  </p:stCondLst>
                                  <p:childTnLst>
                                    <p:set>
                                      <p:cBhvr>
                                        <p:cTn id="72" dur="1" fill="hold">
                                          <p:stCondLst>
                                            <p:cond delay="0"/>
                                          </p:stCondLst>
                                        </p:cTn>
                                        <p:tgtEl>
                                          <p:spTgt spid="31"/>
                                        </p:tgtEl>
                                        <p:attrNameLst>
                                          <p:attrName>style.visibility</p:attrName>
                                        </p:attrNameLst>
                                      </p:cBhvr>
                                      <p:to>
                                        <p:strVal val="visible"/>
                                      </p:to>
                                    </p:set>
                                    <p:animEffect transition="in" filter="fade">
                                      <p:cBhvr>
                                        <p:cTn id="73" dur="1000"/>
                                        <p:tgtEl>
                                          <p:spTgt spid="31"/>
                                        </p:tgtEl>
                                      </p:cBhvr>
                                    </p:animEffect>
                                  </p:childTnLst>
                                </p:cTn>
                              </p:par>
                            </p:childTnLst>
                          </p:cTn>
                        </p:par>
                        <p:par>
                          <p:cTn id="74" fill="hold">
                            <p:stCondLst>
                              <p:cond delay="2000"/>
                            </p:stCondLst>
                            <p:childTnLst>
                              <p:par>
                                <p:cTn id="75" presetID="10" presetClass="entr" presetSubtype="0" fill="hold" grpId="0" nodeType="afterEffect">
                                  <p:stCondLst>
                                    <p:cond delay="0"/>
                                  </p:stCondLst>
                                  <p:childTnLst>
                                    <p:set>
                                      <p:cBhvr>
                                        <p:cTn id="76" dur="1" fill="hold">
                                          <p:stCondLst>
                                            <p:cond delay="0"/>
                                          </p:stCondLst>
                                        </p:cTn>
                                        <p:tgtEl>
                                          <p:spTgt spid="32"/>
                                        </p:tgtEl>
                                        <p:attrNameLst>
                                          <p:attrName>style.visibility</p:attrName>
                                        </p:attrNameLst>
                                      </p:cBhvr>
                                      <p:to>
                                        <p:strVal val="visible"/>
                                      </p:to>
                                    </p:set>
                                    <p:animEffect transition="in" filter="fade">
                                      <p:cBhvr>
                                        <p:cTn id="77" dur="1000"/>
                                        <p:tgtEl>
                                          <p:spTgt spid="32"/>
                                        </p:tgtEl>
                                      </p:cBhvr>
                                    </p:animEffect>
                                  </p:childTnLst>
                                </p:cTn>
                              </p:par>
                            </p:childTnLst>
                          </p:cTn>
                        </p:par>
                        <p:par>
                          <p:cTn id="78" fill="hold">
                            <p:stCondLst>
                              <p:cond delay="3000"/>
                            </p:stCondLst>
                            <p:childTnLst>
                              <p:par>
                                <p:cTn id="79" presetID="10" presetClass="entr" presetSubtype="0" fill="hold" grpId="0" nodeType="afterEffect">
                                  <p:stCondLst>
                                    <p:cond delay="0"/>
                                  </p:stCondLst>
                                  <p:childTnLst>
                                    <p:set>
                                      <p:cBhvr>
                                        <p:cTn id="80" dur="1" fill="hold">
                                          <p:stCondLst>
                                            <p:cond delay="0"/>
                                          </p:stCondLst>
                                        </p:cTn>
                                        <p:tgtEl>
                                          <p:spTgt spid="33"/>
                                        </p:tgtEl>
                                        <p:attrNameLst>
                                          <p:attrName>style.visibility</p:attrName>
                                        </p:attrNameLst>
                                      </p:cBhvr>
                                      <p:to>
                                        <p:strVal val="visible"/>
                                      </p:to>
                                    </p:set>
                                    <p:animEffect transition="in" filter="fade">
                                      <p:cBhvr>
                                        <p:cTn id="81" dur="1000"/>
                                        <p:tgtEl>
                                          <p:spTgt spid="33"/>
                                        </p:tgtEl>
                                      </p:cBhvr>
                                    </p:animEffect>
                                  </p:childTnLst>
                                </p:cTn>
                              </p:par>
                            </p:childTnLst>
                          </p:cTn>
                        </p:par>
                      </p:childTnLst>
                    </p:cTn>
                  </p:par>
                  <p:par>
                    <p:cTn id="82" fill="hold">
                      <p:stCondLst>
                        <p:cond delay="indefinite"/>
                      </p:stCondLst>
                      <p:childTnLst>
                        <p:par>
                          <p:cTn id="83" fill="hold">
                            <p:stCondLst>
                              <p:cond delay="0"/>
                            </p:stCondLst>
                            <p:childTnLst>
                              <p:par>
                                <p:cTn id="84" presetID="22" presetClass="entr" presetSubtype="8" fill="hold" grpId="0" nodeType="clickEffect">
                                  <p:stCondLst>
                                    <p:cond delay="0"/>
                                  </p:stCondLst>
                                  <p:childTnLst>
                                    <p:set>
                                      <p:cBhvr>
                                        <p:cTn id="85" dur="1" fill="hold">
                                          <p:stCondLst>
                                            <p:cond delay="0"/>
                                          </p:stCondLst>
                                        </p:cTn>
                                        <p:tgtEl>
                                          <p:spTgt spid="23"/>
                                        </p:tgtEl>
                                        <p:attrNameLst>
                                          <p:attrName>style.visibility</p:attrName>
                                        </p:attrNameLst>
                                      </p:cBhvr>
                                      <p:to>
                                        <p:strVal val="visible"/>
                                      </p:to>
                                    </p:set>
                                    <p:animEffect transition="in" filter="wipe(left)">
                                      <p:cBhvr>
                                        <p:cTn id="86" dur="1000"/>
                                        <p:tgtEl>
                                          <p:spTgt spid="23"/>
                                        </p:tgtEl>
                                      </p:cBhvr>
                                    </p:animEffect>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34"/>
                                        </p:tgtEl>
                                        <p:attrNameLst>
                                          <p:attrName>style.visibility</p:attrName>
                                        </p:attrNameLst>
                                      </p:cBhvr>
                                      <p:to>
                                        <p:strVal val="visible"/>
                                      </p:to>
                                    </p:set>
                                    <p:animEffect transition="in" filter="fade">
                                      <p:cBhvr>
                                        <p:cTn id="91" dur="1000"/>
                                        <p:tgtEl>
                                          <p:spTgt spid="34"/>
                                        </p:tgtEl>
                                      </p:cBhvr>
                                    </p:animEffect>
                                    <p:anim calcmode="lin" valueType="num">
                                      <p:cBhvr>
                                        <p:cTn id="92" dur="1000" fill="hold"/>
                                        <p:tgtEl>
                                          <p:spTgt spid="34"/>
                                        </p:tgtEl>
                                        <p:attrNameLst>
                                          <p:attrName>ppt_x</p:attrName>
                                        </p:attrNameLst>
                                      </p:cBhvr>
                                      <p:tavLst>
                                        <p:tav tm="0">
                                          <p:val>
                                            <p:strVal val="#ppt_x"/>
                                          </p:val>
                                        </p:tav>
                                        <p:tav tm="100000">
                                          <p:val>
                                            <p:strVal val="#ppt_x"/>
                                          </p:val>
                                        </p:tav>
                                      </p:tavLst>
                                    </p:anim>
                                    <p:anim calcmode="lin" valueType="num">
                                      <p:cBhvr>
                                        <p:cTn id="9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22" presetClass="entr" presetSubtype="1" fill="hold" grpId="0" nodeType="clickEffect">
                                  <p:stCondLst>
                                    <p:cond delay="0"/>
                                  </p:stCondLst>
                                  <p:childTnLst>
                                    <p:set>
                                      <p:cBhvr>
                                        <p:cTn id="97" dur="1" fill="hold">
                                          <p:stCondLst>
                                            <p:cond delay="0"/>
                                          </p:stCondLst>
                                        </p:cTn>
                                        <p:tgtEl>
                                          <p:spTgt spid="15"/>
                                        </p:tgtEl>
                                        <p:attrNameLst>
                                          <p:attrName>style.visibility</p:attrName>
                                        </p:attrNameLst>
                                      </p:cBhvr>
                                      <p:to>
                                        <p:strVal val="visible"/>
                                      </p:to>
                                    </p:set>
                                    <p:animEffect transition="in" filter="wipe(up)">
                                      <p:cBhvr>
                                        <p:cTn id="98" dur="1000"/>
                                        <p:tgtEl>
                                          <p:spTgt spid="15"/>
                                        </p:tgtEl>
                                      </p:cBhvr>
                                    </p:animEffect>
                                  </p:childTnLst>
                                </p:cTn>
                              </p:par>
                            </p:childTnLst>
                          </p:cTn>
                        </p:par>
                        <p:par>
                          <p:cTn id="99" fill="hold">
                            <p:stCondLst>
                              <p:cond delay="1000"/>
                            </p:stCondLst>
                            <p:childTnLst>
                              <p:par>
                                <p:cTn id="100" presetID="22" presetClass="entr" presetSubtype="8" fill="hold" grpId="0" nodeType="afterEffect">
                                  <p:stCondLst>
                                    <p:cond delay="0"/>
                                  </p:stCondLst>
                                  <p:childTnLst>
                                    <p:set>
                                      <p:cBhvr>
                                        <p:cTn id="101" dur="1" fill="hold">
                                          <p:stCondLst>
                                            <p:cond delay="0"/>
                                          </p:stCondLst>
                                        </p:cTn>
                                        <p:tgtEl>
                                          <p:spTgt spid="16"/>
                                        </p:tgtEl>
                                        <p:attrNameLst>
                                          <p:attrName>style.visibility</p:attrName>
                                        </p:attrNameLst>
                                      </p:cBhvr>
                                      <p:to>
                                        <p:strVal val="visible"/>
                                      </p:to>
                                    </p:set>
                                    <p:animEffect transition="in" filter="wipe(left)">
                                      <p:cBhvr>
                                        <p:cTn id="102" dur="1000"/>
                                        <p:tgtEl>
                                          <p:spTgt spid="16"/>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35"/>
                                        </p:tgtEl>
                                        <p:attrNameLst>
                                          <p:attrName>style.visibility</p:attrName>
                                        </p:attrNameLst>
                                      </p:cBhvr>
                                      <p:to>
                                        <p:strVal val="visible"/>
                                      </p:to>
                                    </p:set>
                                    <p:animEffect transition="in" filter="fade">
                                      <p:cBhvr>
                                        <p:cTn id="107" dur="500"/>
                                        <p:tgtEl>
                                          <p:spTgt spid="35"/>
                                        </p:tgtEl>
                                      </p:cBhvr>
                                    </p:animEffect>
                                  </p:childTnLst>
                                </p:cTn>
                              </p:par>
                            </p:childTnLst>
                          </p:cTn>
                        </p:par>
                      </p:childTnLst>
                    </p:cTn>
                  </p:par>
                  <p:par>
                    <p:cTn id="108" fill="hold">
                      <p:stCondLst>
                        <p:cond delay="indefinite"/>
                      </p:stCondLst>
                      <p:childTnLst>
                        <p:par>
                          <p:cTn id="109" fill="hold">
                            <p:stCondLst>
                              <p:cond delay="0"/>
                            </p:stCondLst>
                            <p:childTnLst>
                              <p:par>
                                <p:cTn id="110" presetID="42" presetClass="entr" presetSubtype="0" fill="hold" grpId="0" nodeType="clickEffect">
                                  <p:stCondLst>
                                    <p:cond delay="0"/>
                                  </p:stCondLst>
                                  <p:childTnLst>
                                    <p:set>
                                      <p:cBhvr>
                                        <p:cTn id="111" dur="1" fill="hold">
                                          <p:stCondLst>
                                            <p:cond delay="0"/>
                                          </p:stCondLst>
                                        </p:cTn>
                                        <p:tgtEl>
                                          <p:spTgt spid="36"/>
                                        </p:tgtEl>
                                        <p:attrNameLst>
                                          <p:attrName>style.visibility</p:attrName>
                                        </p:attrNameLst>
                                      </p:cBhvr>
                                      <p:to>
                                        <p:strVal val="visible"/>
                                      </p:to>
                                    </p:set>
                                    <p:animEffect transition="in" filter="fade">
                                      <p:cBhvr>
                                        <p:cTn id="112" dur="1000"/>
                                        <p:tgtEl>
                                          <p:spTgt spid="36"/>
                                        </p:tgtEl>
                                      </p:cBhvr>
                                    </p:animEffect>
                                    <p:anim calcmode="lin" valueType="num">
                                      <p:cBhvr>
                                        <p:cTn id="113" dur="1000" fill="hold"/>
                                        <p:tgtEl>
                                          <p:spTgt spid="36"/>
                                        </p:tgtEl>
                                        <p:attrNameLst>
                                          <p:attrName>ppt_x</p:attrName>
                                        </p:attrNameLst>
                                      </p:cBhvr>
                                      <p:tavLst>
                                        <p:tav tm="0">
                                          <p:val>
                                            <p:strVal val="#ppt_x"/>
                                          </p:val>
                                        </p:tav>
                                        <p:tav tm="100000">
                                          <p:val>
                                            <p:strVal val="#ppt_x"/>
                                          </p:val>
                                        </p:tav>
                                      </p:tavLst>
                                    </p:anim>
                                    <p:anim calcmode="lin" valueType="num">
                                      <p:cBhvr>
                                        <p:cTn id="114"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115" fill="hold">
                      <p:stCondLst>
                        <p:cond delay="indefinite"/>
                      </p:stCondLst>
                      <p:childTnLst>
                        <p:par>
                          <p:cTn id="116" fill="hold">
                            <p:stCondLst>
                              <p:cond delay="0"/>
                            </p:stCondLst>
                            <p:childTnLst>
                              <p:par>
                                <p:cTn id="117" presetID="22" presetClass="entr" presetSubtype="2" fill="hold" grpId="0" nodeType="clickEffect">
                                  <p:stCondLst>
                                    <p:cond delay="0"/>
                                  </p:stCondLst>
                                  <p:childTnLst>
                                    <p:set>
                                      <p:cBhvr>
                                        <p:cTn id="118" dur="1" fill="hold">
                                          <p:stCondLst>
                                            <p:cond delay="0"/>
                                          </p:stCondLst>
                                        </p:cTn>
                                        <p:tgtEl>
                                          <p:spTgt spid="17"/>
                                        </p:tgtEl>
                                        <p:attrNameLst>
                                          <p:attrName>style.visibility</p:attrName>
                                        </p:attrNameLst>
                                      </p:cBhvr>
                                      <p:to>
                                        <p:strVal val="visible"/>
                                      </p:to>
                                    </p:set>
                                    <p:animEffect transition="in" filter="wipe(right)">
                                      <p:cBhvr>
                                        <p:cTn id="119" dur="1000"/>
                                        <p:tgtEl>
                                          <p:spTgt spid="17"/>
                                        </p:tgtEl>
                                      </p:cBhvr>
                                    </p:animEffect>
                                  </p:childTnLst>
                                </p:cTn>
                              </p:par>
                            </p:childTnLst>
                          </p:cTn>
                        </p:par>
                        <p:par>
                          <p:cTn id="120" fill="hold">
                            <p:stCondLst>
                              <p:cond delay="1000"/>
                            </p:stCondLst>
                            <p:childTnLst>
                              <p:par>
                                <p:cTn id="121" presetID="22" presetClass="entr" presetSubtype="4" fill="hold" grpId="0" nodeType="afterEffect">
                                  <p:stCondLst>
                                    <p:cond delay="0"/>
                                  </p:stCondLst>
                                  <p:childTnLst>
                                    <p:set>
                                      <p:cBhvr>
                                        <p:cTn id="122" dur="1" fill="hold">
                                          <p:stCondLst>
                                            <p:cond delay="0"/>
                                          </p:stCondLst>
                                        </p:cTn>
                                        <p:tgtEl>
                                          <p:spTgt spid="18"/>
                                        </p:tgtEl>
                                        <p:attrNameLst>
                                          <p:attrName>style.visibility</p:attrName>
                                        </p:attrNameLst>
                                      </p:cBhvr>
                                      <p:to>
                                        <p:strVal val="visible"/>
                                      </p:to>
                                    </p:set>
                                    <p:animEffect transition="in" filter="wipe(down)">
                                      <p:cBhvr>
                                        <p:cTn id="123" dur="1000"/>
                                        <p:tgtEl>
                                          <p:spTgt spid="18"/>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ntr" presetSubtype="0" fill="hold" grpId="0" nodeType="clickEffect">
                                  <p:stCondLst>
                                    <p:cond delay="0"/>
                                  </p:stCondLst>
                                  <p:childTnLst>
                                    <p:set>
                                      <p:cBhvr>
                                        <p:cTn id="127" dur="1" fill="hold">
                                          <p:stCondLst>
                                            <p:cond delay="0"/>
                                          </p:stCondLst>
                                        </p:cTn>
                                        <p:tgtEl>
                                          <p:spTgt spid="37"/>
                                        </p:tgtEl>
                                        <p:attrNameLst>
                                          <p:attrName>style.visibility</p:attrName>
                                        </p:attrNameLst>
                                      </p:cBhvr>
                                      <p:to>
                                        <p:strVal val="visible"/>
                                      </p:to>
                                    </p:set>
                                    <p:animEffect transition="in" filter="fade">
                                      <p:cBhvr>
                                        <p:cTn id="128" dur="1000"/>
                                        <p:tgtEl>
                                          <p:spTgt spid="37"/>
                                        </p:tgtEl>
                                      </p:cBhvr>
                                    </p:animEffect>
                                  </p:childTnLst>
                                </p:cTn>
                              </p:par>
                            </p:childTnLst>
                          </p:cTn>
                        </p:par>
                      </p:childTnLst>
                    </p:cTn>
                  </p:par>
                  <p:par>
                    <p:cTn id="129" fill="hold">
                      <p:stCondLst>
                        <p:cond delay="indefinite"/>
                      </p:stCondLst>
                      <p:childTnLst>
                        <p:par>
                          <p:cTn id="130" fill="hold">
                            <p:stCondLst>
                              <p:cond delay="0"/>
                            </p:stCondLst>
                            <p:childTnLst>
                              <p:par>
                                <p:cTn id="131" presetID="42" presetClass="entr" presetSubtype="0" fill="hold" grpId="0" nodeType="clickEffect">
                                  <p:stCondLst>
                                    <p:cond delay="0"/>
                                  </p:stCondLst>
                                  <p:childTnLst>
                                    <p:set>
                                      <p:cBhvr>
                                        <p:cTn id="132" dur="1" fill="hold">
                                          <p:stCondLst>
                                            <p:cond delay="0"/>
                                          </p:stCondLst>
                                        </p:cTn>
                                        <p:tgtEl>
                                          <p:spTgt spid="38"/>
                                        </p:tgtEl>
                                        <p:attrNameLst>
                                          <p:attrName>style.visibility</p:attrName>
                                        </p:attrNameLst>
                                      </p:cBhvr>
                                      <p:to>
                                        <p:strVal val="visible"/>
                                      </p:to>
                                    </p:set>
                                    <p:animEffect transition="in" filter="fade">
                                      <p:cBhvr>
                                        <p:cTn id="133" dur="1000"/>
                                        <p:tgtEl>
                                          <p:spTgt spid="38"/>
                                        </p:tgtEl>
                                      </p:cBhvr>
                                    </p:animEffect>
                                    <p:anim calcmode="lin" valueType="num">
                                      <p:cBhvr>
                                        <p:cTn id="134" dur="1000" fill="hold"/>
                                        <p:tgtEl>
                                          <p:spTgt spid="38"/>
                                        </p:tgtEl>
                                        <p:attrNameLst>
                                          <p:attrName>ppt_x</p:attrName>
                                        </p:attrNameLst>
                                      </p:cBhvr>
                                      <p:tavLst>
                                        <p:tav tm="0">
                                          <p:val>
                                            <p:strVal val="#ppt_x"/>
                                          </p:val>
                                        </p:tav>
                                        <p:tav tm="100000">
                                          <p:val>
                                            <p:strVal val="#ppt_x"/>
                                          </p:val>
                                        </p:tav>
                                      </p:tavLst>
                                    </p:anim>
                                    <p:anim calcmode="lin" valueType="num">
                                      <p:cBhvr>
                                        <p:cTn id="13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39"/>
                                        </p:tgtEl>
                                        <p:attrNameLst>
                                          <p:attrName>style.visibility</p:attrName>
                                        </p:attrNameLst>
                                      </p:cBhvr>
                                      <p:to>
                                        <p:strVal val="visible"/>
                                      </p:to>
                                    </p:set>
                                    <p:animEffect transition="in" filter="fade">
                                      <p:cBhvr>
                                        <p:cTn id="140" dur="1000"/>
                                        <p:tgtEl>
                                          <p:spTgt spid="39"/>
                                        </p:tgtEl>
                                      </p:cBhvr>
                                    </p:animEffect>
                                  </p:childTnLst>
                                </p:cTn>
                              </p:par>
                            </p:childTnLst>
                          </p:cTn>
                        </p:par>
                        <p:par>
                          <p:cTn id="141" fill="hold">
                            <p:stCondLst>
                              <p:cond delay="1000"/>
                            </p:stCondLst>
                            <p:childTnLst>
                              <p:par>
                                <p:cTn id="142" presetID="10" presetClass="entr" presetSubtype="0" fill="hold" grpId="0" nodeType="afterEffect">
                                  <p:stCondLst>
                                    <p:cond delay="0"/>
                                  </p:stCondLst>
                                  <p:childTnLst>
                                    <p:set>
                                      <p:cBhvr>
                                        <p:cTn id="143" dur="1" fill="hold">
                                          <p:stCondLst>
                                            <p:cond delay="0"/>
                                          </p:stCondLst>
                                        </p:cTn>
                                        <p:tgtEl>
                                          <p:spTgt spid="40"/>
                                        </p:tgtEl>
                                        <p:attrNameLst>
                                          <p:attrName>style.visibility</p:attrName>
                                        </p:attrNameLst>
                                      </p:cBhvr>
                                      <p:to>
                                        <p:strVal val="visible"/>
                                      </p:to>
                                    </p:set>
                                    <p:animEffect transition="in" filter="fade">
                                      <p:cBhvr>
                                        <p:cTn id="144" dur="1000"/>
                                        <p:tgtEl>
                                          <p:spTgt spid="40"/>
                                        </p:tgtEl>
                                      </p:cBhvr>
                                    </p:animEffect>
                                  </p:childTnLst>
                                </p:cTn>
                              </p:par>
                            </p:childTnLst>
                          </p:cTn>
                        </p:par>
                      </p:childTnLst>
                    </p:cTn>
                  </p:par>
                  <p:par>
                    <p:cTn id="145" fill="hold">
                      <p:stCondLst>
                        <p:cond delay="indefinite"/>
                      </p:stCondLst>
                      <p:childTnLst>
                        <p:par>
                          <p:cTn id="146" fill="hold">
                            <p:stCondLst>
                              <p:cond delay="0"/>
                            </p:stCondLst>
                            <p:childTnLst>
                              <p:par>
                                <p:cTn id="147" presetID="42" presetClass="entr" presetSubtype="0" fill="hold" grpId="0" nodeType="clickEffect">
                                  <p:stCondLst>
                                    <p:cond delay="0"/>
                                  </p:stCondLst>
                                  <p:childTnLst>
                                    <p:set>
                                      <p:cBhvr>
                                        <p:cTn id="148" dur="1" fill="hold">
                                          <p:stCondLst>
                                            <p:cond delay="0"/>
                                          </p:stCondLst>
                                        </p:cTn>
                                        <p:tgtEl>
                                          <p:spTgt spid="41"/>
                                        </p:tgtEl>
                                        <p:attrNameLst>
                                          <p:attrName>style.visibility</p:attrName>
                                        </p:attrNameLst>
                                      </p:cBhvr>
                                      <p:to>
                                        <p:strVal val="visible"/>
                                      </p:to>
                                    </p:set>
                                    <p:animEffect transition="in" filter="fade">
                                      <p:cBhvr>
                                        <p:cTn id="149" dur="1000"/>
                                        <p:tgtEl>
                                          <p:spTgt spid="41"/>
                                        </p:tgtEl>
                                      </p:cBhvr>
                                    </p:animEffect>
                                    <p:anim calcmode="lin" valueType="num">
                                      <p:cBhvr>
                                        <p:cTn id="150" dur="1000" fill="hold"/>
                                        <p:tgtEl>
                                          <p:spTgt spid="41"/>
                                        </p:tgtEl>
                                        <p:attrNameLst>
                                          <p:attrName>ppt_x</p:attrName>
                                        </p:attrNameLst>
                                      </p:cBhvr>
                                      <p:tavLst>
                                        <p:tav tm="0">
                                          <p:val>
                                            <p:strVal val="#ppt_x"/>
                                          </p:val>
                                        </p:tav>
                                        <p:tav tm="100000">
                                          <p:val>
                                            <p:strVal val="#ppt_x"/>
                                          </p:val>
                                        </p:tav>
                                      </p:tavLst>
                                    </p:anim>
                                    <p:anim calcmode="lin" valueType="num">
                                      <p:cBhvr>
                                        <p:cTn id="151"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152" fill="hold">
                      <p:stCondLst>
                        <p:cond delay="indefinite"/>
                      </p:stCondLst>
                      <p:childTnLst>
                        <p:par>
                          <p:cTn id="153" fill="hold">
                            <p:stCondLst>
                              <p:cond delay="0"/>
                            </p:stCondLst>
                            <p:childTnLst>
                              <p:par>
                                <p:cTn id="154" presetID="22" presetClass="entr" presetSubtype="4" fill="hold" grpId="0" nodeType="clickEffect">
                                  <p:stCondLst>
                                    <p:cond delay="0"/>
                                  </p:stCondLst>
                                  <p:childTnLst>
                                    <p:set>
                                      <p:cBhvr>
                                        <p:cTn id="155" dur="1" fill="hold">
                                          <p:stCondLst>
                                            <p:cond delay="0"/>
                                          </p:stCondLst>
                                        </p:cTn>
                                        <p:tgtEl>
                                          <p:spTgt spid="19"/>
                                        </p:tgtEl>
                                        <p:attrNameLst>
                                          <p:attrName>style.visibility</p:attrName>
                                        </p:attrNameLst>
                                      </p:cBhvr>
                                      <p:to>
                                        <p:strVal val="visible"/>
                                      </p:to>
                                    </p:set>
                                    <p:animEffect transition="in" filter="wipe(down)">
                                      <p:cBhvr>
                                        <p:cTn id="156" dur="1000"/>
                                        <p:tgtEl>
                                          <p:spTgt spid="19"/>
                                        </p:tgtEl>
                                      </p:cBhvr>
                                    </p:animEffect>
                                  </p:childTnLst>
                                </p:cTn>
                              </p:par>
                            </p:childTnLst>
                          </p:cTn>
                        </p:par>
                      </p:childTnLst>
                    </p:cTn>
                  </p:par>
                  <p:par>
                    <p:cTn id="157" fill="hold">
                      <p:stCondLst>
                        <p:cond delay="indefinite"/>
                      </p:stCondLst>
                      <p:childTnLst>
                        <p:par>
                          <p:cTn id="158" fill="hold">
                            <p:stCondLst>
                              <p:cond delay="0"/>
                            </p:stCondLst>
                            <p:childTnLst>
                              <p:par>
                                <p:cTn id="159" presetID="22" presetClass="entr" presetSubtype="8" fill="hold" grpId="0" nodeType="clickEffect">
                                  <p:stCondLst>
                                    <p:cond delay="0"/>
                                  </p:stCondLst>
                                  <p:childTnLst>
                                    <p:set>
                                      <p:cBhvr>
                                        <p:cTn id="160" dur="1" fill="hold">
                                          <p:stCondLst>
                                            <p:cond delay="0"/>
                                          </p:stCondLst>
                                        </p:cTn>
                                        <p:tgtEl>
                                          <p:spTgt spid="21"/>
                                        </p:tgtEl>
                                        <p:attrNameLst>
                                          <p:attrName>style.visibility</p:attrName>
                                        </p:attrNameLst>
                                      </p:cBhvr>
                                      <p:to>
                                        <p:strVal val="visible"/>
                                      </p:to>
                                    </p:set>
                                    <p:animEffect transition="in" filter="wipe(left)">
                                      <p:cBhvr>
                                        <p:cTn id="161" dur="1000"/>
                                        <p:tgtEl>
                                          <p:spTgt spid="21"/>
                                        </p:tgtEl>
                                      </p:cBhvr>
                                    </p:animEffect>
                                  </p:childTnLst>
                                </p:cTn>
                              </p:par>
                            </p:childTnLst>
                          </p:cTn>
                        </p:par>
                      </p:childTnLst>
                    </p:cTn>
                  </p:par>
                  <p:par>
                    <p:cTn id="162" fill="hold">
                      <p:stCondLst>
                        <p:cond delay="indefinite"/>
                      </p:stCondLst>
                      <p:childTnLst>
                        <p:par>
                          <p:cTn id="163" fill="hold">
                            <p:stCondLst>
                              <p:cond delay="0"/>
                            </p:stCondLst>
                            <p:childTnLst>
                              <p:par>
                                <p:cTn id="164" presetID="22" presetClass="entr" presetSubtype="1" fill="hold" grpId="0" nodeType="clickEffect">
                                  <p:stCondLst>
                                    <p:cond delay="0"/>
                                  </p:stCondLst>
                                  <p:childTnLst>
                                    <p:set>
                                      <p:cBhvr>
                                        <p:cTn id="165" dur="1" fill="hold">
                                          <p:stCondLst>
                                            <p:cond delay="0"/>
                                          </p:stCondLst>
                                        </p:cTn>
                                        <p:tgtEl>
                                          <p:spTgt spid="20"/>
                                        </p:tgtEl>
                                        <p:attrNameLst>
                                          <p:attrName>style.visibility</p:attrName>
                                        </p:attrNameLst>
                                      </p:cBhvr>
                                      <p:to>
                                        <p:strVal val="visible"/>
                                      </p:to>
                                    </p:set>
                                    <p:animEffect transition="in" filter="wipe(up)">
                                      <p:cBhvr>
                                        <p:cTn id="166" dur="1000"/>
                                        <p:tgtEl>
                                          <p:spTgt spid="20"/>
                                        </p:tgtEl>
                                      </p:cBhvr>
                                    </p:animEffect>
                                  </p:childTnLst>
                                </p:cTn>
                              </p:par>
                            </p:childTnLst>
                          </p:cTn>
                        </p:par>
                      </p:childTnLst>
                    </p:cTn>
                  </p:par>
                  <p:par>
                    <p:cTn id="167" fill="hold">
                      <p:stCondLst>
                        <p:cond delay="indefinite"/>
                      </p:stCondLst>
                      <p:childTnLst>
                        <p:par>
                          <p:cTn id="168" fill="hold">
                            <p:stCondLst>
                              <p:cond delay="0"/>
                            </p:stCondLst>
                            <p:childTnLst>
                              <p:par>
                                <p:cTn id="169" presetID="22" presetClass="entr" presetSubtype="2" fill="hold" grpId="0" nodeType="clickEffect">
                                  <p:stCondLst>
                                    <p:cond delay="0"/>
                                  </p:stCondLst>
                                  <p:childTnLst>
                                    <p:set>
                                      <p:cBhvr>
                                        <p:cTn id="170" dur="1" fill="hold">
                                          <p:stCondLst>
                                            <p:cond delay="0"/>
                                          </p:stCondLst>
                                        </p:cTn>
                                        <p:tgtEl>
                                          <p:spTgt spid="22"/>
                                        </p:tgtEl>
                                        <p:attrNameLst>
                                          <p:attrName>style.visibility</p:attrName>
                                        </p:attrNameLst>
                                      </p:cBhvr>
                                      <p:to>
                                        <p:strVal val="visible"/>
                                      </p:to>
                                    </p:set>
                                    <p:animEffect transition="in" filter="wipe(right)">
                                      <p:cBhvr>
                                        <p:cTn id="171"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P spid="4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Prepared by Er. Bibek Magar ( bibek.magar@thc.tu.edu.np)</a:t>
            </a:r>
            <a:endParaRPr lang="en-US"/>
          </a:p>
        </p:txBody>
      </p:sp>
      <p:sp>
        <p:nvSpPr>
          <p:cNvPr id="74" name="Line 72"/>
          <p:cNvSpPr>
            <a:spLocks noChangeShapeType="1"/>
          </p:cNvSpPr>
          <p:nvPr/>
        </p:nvSpPr>
        <p:spPr bwMode="auto">
          <a:xfrm>
            <a:off x="1624013" y="2924175"/>
            <a:ext cx="509588"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Line 73"/>
          <p:cNvSpPr>
            <a:spLocks noChangeShapeType="1"/>
          </p:cNvSpPr>
          <p:nvPr/>
        </p:nvSpPr>
        <p:spPr bwMode="auto">
          <a:xfrm flipV="1">
            <a:off x="2133600" y="1174750"/>
            <a:ext cx="0" cy="174942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Line 74"/>
          <p:cNvSpPr>
            <a:spLocks noChangeShapeType="1"/>
          </p:cNvSpPr>
          <p:nvPr/>
        </p:nvSpPr>
        <p:spPr bwMode="auto">
          <a:xfrm flipV="1">
            <a:off x="2133600" y="1571625"/>
            <a:ext cx="1352550" cy="135255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Line 75"/>
          <p:cNvSpPr>
            <a:spLocks noChangeShapeType="1"/>
          </p:cNvSpPr>
          <p:nvPr/>
        </p:nvSpPr>
        <p:spPr bwMode="auto">
          <a:xfrm flipV="1">
            <a:off x="2133600" y="341312"/>
            <a:ext cx="1069975" cy="10699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Line 76"/>
          <p:cNvSpPr>
            <a:spLocks noChangeShapeType="1"/>
          </p:cNvSpPr>
          <p:nvPr/>
        </p:nvSpPr>
        <p:spPr bwMode="auto">
          <a:xfrm>
            <a:off x="3203575" y="341312"/>
            <a:ext cx="0" cy="15144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Line 77"/>
          <p:cNvSpPr>
            <a:spLocks noChangeShapeType="1"/>
          </p:cNvSpPr>
          <p:nvPr/>
        </p:nvSpPr>
        <p:spPr bwMode="auto">
          <a:xfrm flipV="1">
            <a:off x="2133600" y="1096962"/>
            <a:ext cx="1069975" cy="107156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Line 78"/>
          <p:cNvSpPr>
            <a:spLocks noChangeShapeType="1"/>
          </p:cNvSpPr>
          <p:nvPr/>
        </p:nvSpPr>
        <p:spPr bwMode="auto">
          <a:xfrm>
            <a:off x="2667000" y="876300"/>
            <a:ext cx="0" cy="15144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Line 79"/>
          <p:cNvSpPr>
            <a:spLocks noChangeShapeType="1"/>
          </p:cNvSpPr>
          <p:nvPr/>
        </p:nvSpPr>
        <p:spPr bwMode="auto">
          <a:xfrm>
            <a:off x="2667000" y="876300"/>
            <a:ext cx="1292225" cy="129222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Line 80"/>
          <p:cNvSpPr>
            <a:spLocks noChangeShapeType="1"/>
          </p:cNvSpPr>
          <p:nvPr/>
        </p:nvSpPr>
        <p:spPr bwMode="auto">
          <a:xfrm>
            <a:off x="2133600" y="2168525"/>
            <a:ext cx="1825625"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Line 81"/>
          <p:cNvSpPr>
            <a:spLocks noChangeShapeType="1"/>
          </p:cNvSpPr>
          <p:nvPr/>
        </p:nvSpPr>
        <p:spPr bwMode="auto">
          <a:xfrm flipH="1">
            <a:off x="1377950" y="1096962"/>
            <a:ext cx="1825625"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Line 82"/>
          <p:cNvSpPr>
            <a:spLocks noChangeShapeType="1"/>
          </p:cNvSpPr>
          <p:nvPr/>
        </p:nvSpPr>
        <p:spPr bwMode="auto">
          <a:xfrm flipH="1" flipV="1">
            <a:off x="1377950" y="1096962"/>
            <a:ext cx="1289050" cy="129381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83"/>
          <p:cNvSpPr>
            <a:spLocks/>
          </p:cNvSpPr>
          <p:nvPr/>
        </p:nvSpPr>
        <p:spPr bwMode="auto">
          <a:xfrm>
            <a:off x="2133600" y="876300"/>
            <a:ext cx="534988" cy="1292225"/>
          </a:xfrm>
          <a:custGeom>
            <a:avLst/>
            <a:gdLst>
              <a:gd name="T0" fmla="*/ 337 w 337"/>
              <a:gd name="T1" fmla="*/ 0 h 814"/>
              <a:gd name="T2" fmla="*/ 299 w 337"/>
              <a:gd name="T3" fmla="*/ 41 h 814"/>
              <a:gd name="T4" fmla="*/ 261 w 337"/>
              <a:gd name="T5" fmla="*/ 84 h 814"/>
              <a:gd name="T6" fmla="*/ 226 w 337"/>
              <a:gd name="T7" fmla="*/ 128 h 814"/>
              <a:gd name="T8" fmla="*/ 194 w 337"/>
              <a:gd name="T9" fmla="*/ 175 h 814"/>
              <a:gd name="T10" fmla="*/ 164 w 337"/>
              <a:gd name="T11" fmla="*/ 222 h 814"/>
              <a:gd name="T12" fmla="*/ 136 w 337"/>
              <a:gd name="T13" fmla="*/ 272 h 814"/>
              <a:gd name="T14" fmla="*/ 110 w 337"/>
              <a:gd name="T15" fmla="*/ 322 h 814"/>
              <a:gd name="T16" fmla="*/ 88 w 337"/>
              <a:gd name="T17" fmla="*/ 373 h 814"/>
              <a:gd name="T18" fmla="*/ 67 w 337"/>
              <a:gd name="T19" fmla="*/ 427 h 814"/>
              <a:gd name="T20" fmla="*/ 49 w 337"/>
              <a:gd name="T21" fmla="*/ 480 h 814"/>
              <a:gd name="T22" fmla="*/ 35 w 337"/>
              <a:gd name="T23" fmla="*/ 534 h 814"/>
              <a:gd name="T24" fmla="*/ 22 w 337"/>
              <a:gd name="T25" fmla="*/ 589 h 814"/>
              <a:gd name="T26" fmla="*/ 12 w 337"/>
              <a:gd name="T27" fmla="*/ 645 h 814"/>
              <a:gd name="T28" fmla="*/ 6 w 337"/>
              <a:gd name="T29" fmla="*/ 701 h 814"/>
              <a:gd name="T30" fmla="*/ 1 w 337"/>
              <a:gd name="T31" fmla="*/ 757 h 814"/>
              <a:gd name="T32" fmla="*/ 0 w 337"/>
              <a:gd name="T33" fmla="*/ 814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7" h="814">
                <a:moveTo>
                  <a:pt x="337" y="0"/>
                </a:moveTo>
                <a:lnTo>
                  <a:pt x="299" y="41"/>
                </a:lnTo>
                <a:lnTo>
                  <a:pt x="261" y="84"/>
                </a:lnTo>
                <a:lnTo>
                  <a:pt x="226" y="128"/>
                </a:lnTo>
                <a:lnTo>
                  <a:pt x="194" y="175"/>
                </a:lnTo>
                <a:lnTo>
                  <a:pt x="164" y="222"/>
                </a:lnTo>
                <a:lnTo>
                  <a:pt x="136" y="272"/>
                </a:lnTo>
                <a:lnTo>
                  <a:pt x="110" y="322"/>
                </a:lnTo>
                <a:lnTo>
                  <a:pt x="88" y="373"/>
                </a:lnTo>
                <a:lnTo>
                  <a:pt x="67" y="427"/>
                </a:lnTo>
                <a:lnTo>
                  <a:pt x="49" y="480"/>
                </a:lnTo>
                <a:lnTo>
                  <a:pt x="35" y="534"/>
                </a:lnTo>
                <a:lnTo>
                  <a:pt x="22" y="589"/>
                </a:lnTo>
                <a:lnTo>
                  <a:pt x="12" y="645"/>
                </a:lnTo>
                <a:lnTo>
                  <a:pt x="6" y="701"/>
                </a:lnTo>
                <a:lnTo>
                  <a:pt x="1" y="757"/>
                </a:lnTo>
                <a:lnTo>
                  <a:pt x="0" y="814"/>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Freeform 84"/>
          <p:cNvSpPr>
            <a:spLocks/>
          </p:cNvSpPr>
          <p:nvPr/>
        </p:nvSpPr>
        <p:spPr bwMode="auto">
          <a:xfrm>
            <a:off x="2667000" y="1096962"/>
            <a:ext cx="536575" cy="1292225"/>
          </a:xfrm>
          <a:custGeom>
            <a:avLst/>
            <a:gdLst>
              <a:gd name="T0" fmla="*/ 0 w 338"/>
              <a:gd name="T1" fmla="*/ 814 h 814"/>
              <a:gd name="T2" fmla="*/ 39 w 338"/>
              <a:gd name="T3" fmla="*/ 773 h 814"/>
              <a:gd name="T4" fmla="*/ 77 w 338"/>
              <a:gd name="T5" fmla="*/ 731 h 814"/>
              <a:gd name="T6" fmla="*/ 112 w 338"/>
              <a:gd name="T7" fmla="*/ 686 h 814"/>
              <a:gd name="T8" fmla="*/ 144 w 338"/>
              <a:gd name="T9" fmla="*/ 639 h 814"/>
              <a:gd name="T10" fmla="*/ 174 w 338"/>
              <a:gd name="T11" fmla="*/ 593 h 814"/>
              <a:gd name="T12" fmla="*/ 202 w 338"/>
              <a:gd name="T13" fmla="*/ 542 h 814"/>
              <a:gd name="T14" fmla="*/ 227 w 338"/>
              <a:gd name="T15" fmla="*/ 492 h 814"/>
              <a:gd name="T16" fmla="*/ 250 w 338"/>
              <a:gd name="T17" fmla="*/ 441 h 814"/>
              <a:gd name="T18" fmla="*/ 271 w 338"/>
              <a:gd name="T19" fmla="*/ 388 h 814"/>
              <a:gd name="T20" fmla="*/ 289 w 338"/>
              <a:gd name="T21" fmla="*/ 334 h 814"/>
              <a:gd name="T22" fmla="*/ 303 w 338"/>
              <a:gd name="T23" fmla="*/ 280 h 814"/>
              <a:gd name="T24" fmla="*/ 315 w 338"/>
              <a:gd name="T25" fmla="*/ 225 h 814"/>
              <a:gd name="T26" fmla="*/ 325 w 338"/>
              <a:gd name="T27" fmla="*/ 170 h 814"/>
              <a:gd name="T28" fmla="*/ 332 w 338"/>
              <a:gd name="T29" fmla="*/ 113 h 814"/>
              <a:gd name="T30" fmla="*/ 337 w 338"/>
              <a:gd name="T31" fmla="*/ 57 h 814"/>
              <a:gd name="T32" fmla="*/ 338 w 338"/>
              <a:gd name="T33" fmla="*/ 0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8" h="814">
                <a:moveTo>
                  <a:pt x="0" y="814"/>
                </a:moveTo>
                <a:lnTo>
                  <a:pt x="39" y="773"/>
                </a:lnTo>
                <a:lnTo>
                  <a:pt x="77" y="731"/>
                </a:lnTo>
                <a:lnTo>
                  <a:pt x="112" y="686"/>
                </a:lnTo>
                <a:lnTo>
                  <a:pt x="144" y="639"/>
                </a:lnTo>
                <a:lnTo>
                  <a:pt x="174" y="593"/>
                </a:lnTo>
                <a:lnTo>
                  <a:pt x="202" y="542"/>
                </a:lnTo>
                <a:lnTo>
                  <a:pt x="227" y="492"/>
                </a:lnTo>
                <a:lnTo>
                  <a:pt x="250" y="441"/>
                </a:lnTo>
                <a:lnTo>
                  <a:pt x="271" y="388"/>
                </a:lnTo>
                <a:lnTo>
                  <a:pt x="289" y="334"/>
                </a:lnTo>
                <a:lnTo>
                  <a:pt x="303" y="280"/>
                </a:lnTo>
                <a:lnTo>
                  <a:pt x="315" y="225"/>
                </a:lnTo>
                <a:lnTo>
                  <a:pt x="325" y="170"/>
                </a:lnTo>
                <a:lnTo>
                  <a:pt x="332" y="113"/>
                </a:lnTo>
                <a:lnTo>
                  <a:pt x="337" y="57"/>
                </a:lnTo>
                <a:lnTo>
                  <a:pt x="338" y="0"/>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85"/>
          <p:cNvSpPr>
            <a:spLocks/>
          </p:cNvSpPr>
          <p:nvPr/>
        </p:nvSpPr>
        <p:spPr bwMode="auto">
          <a:xfrm>
            <a:off x="2667000" y="784225"/>
            <a:ext cx="534988" cy="312738"/>
          </a:xfrm>
          <a:custGeom>
            <a:avLst/>
            <a:gdLst>
              <a:gd name="T0" fmla="*/ 337 w 337"/>
              <a:gd name="T1" fmla="*/ 197 h 197"/>
              <a:gd name="T2" fmla="*/ 335 w 337"/>
              <a:gd name="T3" fmla="*/ 173 h 197"/>
              <a:gd name="T4" fmla="*/ 331 w 337"/>
              <a:gd name="T5" fmla="*/ 149 h 197"/>
              <a:gd name="T6" fmla="*/ 323 w 337"/>
              <a:gd name="T7" fmla="*/ 126 h 197"/>
              <a:gd name="T8" fmla="*/ 313 w 337"/>
              <a:gd name="T9" fmla="*/ 104 h 197"/>
              <a:gd name="T10" fmla="*/ 300 w 337"/>
              <a:gd name="T11" fmla="*/ 83 h 197"/>
              <a:gd name="T12" fmla="*/ 284 w 337"/>
              <a:gd name="T13" fmla="*/ 64 h 197"/>
              <a:gd name="T14" fmla="*/ 266 w 337"/>
              <a:gd name="T15" fmla="*/ 47 h 197"/>
              <a:gd name="T16" fmla="*/ 247 w 337"/>
              <a:gd name="T17" fmla="*/ 33 h 197"/>
              <a:gd name="T18" fmla="*/ 226 w 337"/>
              <a:gd name="T19" fmla="*/ 20 h 197"/>
              <a:gd name="T20" fmla="*/ 203 w 337"/>
              <a:gd name="T21" fmla="*/ 11 h 197"/>
              <a:gd name="T22" fmla="*/ 180 w 337"/>
              <a:gd name="T23" fmla="*/ 5 h 197"/>
              <a:gd name="T24" fmla="*/ 156 w 337"/>
              <a:gd name="T25" fmla="*/ 1 h 197"/>
              <a:gd name="T26" fmla="*/ 132 w 337"/>
              <a:gd name="T27" fmla="*/ 0 h 197"/>
              <a:gd name="T28" fmla="*/ 107 w 337"/>
              <a:gd name="T29" fmla="*/ 3 h 197"/>
              <a:gd name="T30" fmla="*/ 83 w 337"/>
              <a:gd name="T31" fmla="*/ 8 h 197"/>
              <a:gd name="T32" fmla="*/ 60 w 337"/>
              <a:gd name="T33" fmla="*/ 17 h 197"/>
              <a:gd name="T34" fmla="*/ 38 w 337"/>
              <a:gd name="T35" fmla="*/ 28 h 197"/>
              <a:gd name="T36" fmla="*/ 18 w 337"/>
              <a:gd name="T37" fmla="*/ 41 h 197"/>
              <a:gd name="T38" fmla="*/ 0 w 337"/>
              <a:gd name="T39" fmla="*/ 5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7" h="197">
                <a:moveTo>
                  <a:pt x="337" y="197"/>
                </a:moveTo>
                <a:lnTo>
                  <a:pt x="335" y="173"/>
                </a:lnTo>
                <a:lnTo>
                  <a:pt x="331" y="149"/>
                </a:lnTo>
                <a:lnTo>
                  <a:pt x="323" y="126"/>
                </a:lnTo>
                <a:lnTo>
                  <a:pt x="313" y="104"/>
                </a:lnTo>
                <a:lnTo>
                  <a:pt x="300" y="83"/>
                </a:lnTo>
                <a:lnTo>
                  <a:pt x="284" y="64"/>
                </a:lnTo>
                <a:lnTo>
                  <a:pt x="266" y="47"/>
                </a:lnTo>
                <a:lnTo>
                  <a:pt x="247" y="33"/>
                </a:lnTo>
                <a:lnTo>
                  <a:pt x="226" y="20"/>
                </a:lnTo>
                <a:lnTo>
                  <a:pt x="203" y="11"/>
                </a:lnTo>
                <a:lnTo>
                  <a:pt x="180" y="5"/>
                </a:lnTo>
                <a:lnTo>
                  <a:pt x="156" y="1"/>
                </a:lnTo>
                <a:lnTo>
                  <a:pt x="132" y="0"/>
                </a:lnTo>
                <a:lnTo>
                  <a:pt x="107" y="3"/>
                </a:lnTo>
                <a:lnTo>
                  <a:pt x="83" y="8"/>
                </a:lnTo>
                <a:lnTo>
                  <a:pt x="60" y="17"/>
                </a:lnTo>
                <a:lnTo>
                  <a:pt x="38" y="28"/>
                </a:lnTo>
                <a:lnTo>
                  <a:pt x="18" y="41"/>
                </a:lnTo>
                <a:lnTo>
                  <a:pt x="0" y="58"/>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Freeform 86"/>
          <p:cNvSpPr>
            <a:spLocks/>
          </p:cNvSpPr>
          <p:nvPr/>
        </p:nvSpPr>
        <p:spPr bwMode="auto">
          <a:xfrm>
            <a:off x="2133600" y="2168525"/>
            <a:ext cx="533400" cy="312738"/>
          </a:xfrm>
          <a:custGeom>
            <a:avLst/>
            <a:gdLst>
              <a:gd name="T0" fmla="*/ 0 w 336"/>
              <a:gd name="T1" fmla="*/ 0 h 197"/>
              <a:gd name="T2" fmla="*/ 1 w 336"/>
              <a:gd name="T3" fmla="*/ 24 h 197"/>
              <a:gd name="T4" fmla="*/ 6 w 336"/>
              <a:gd name="T5" fmla="*/ 48 h 197"/>
              <a:gd name="T6" fmla="*/ 14 w 336"/>
              <a:gd name="T7" fmla="*/ 71 h 197"/>
              <a:gd name="T8" fmla="*/ 24 w 336"/>
              <a:gd name="T9" fmla="*/ 93 h 197"/>
              <a:gd name="T10" fmla="*/ 37 w 336"/>
              <a:gd name="T11" fmla="*/ 115 h 197"/>
              <a:gd name="T12" fmla="*/ 53 w 336"/>
              <a:gd name="T13" fmla="*/ 133 h 197"/>
              <a:gd name="T14" fmla="*/ 70 w 336"/>
              <a:gd name="T15" fmla="*/ 150 h 197"/>
              <a:gd name="T16" fmla="*/ 89 w 336"/>
              <a:gd name="T17" fmla="*/ 165 h 197"/>
              <a:gd name="T18" fmla="*/ 110 w 336"/>
              <a:gd name="T19" fmla="*/ 177 h 197"/>
              <a:gd name="T20" fmla="*/ 134 w 336"/>
              <a:gd name="T21" fmla="*/ 186 h 197"/>
              <a:gd name="T22" fmla="*/ 157 w 336"/>
              <a:gd name="T23" fmla="*/ 192 h 197"/>
              <a:gd name="T24" fmla="*/ 181 w 336"/>
              <a:gd name="T25" fmla="*/ 196 h 197"/>
              <a:gd name="T26" fmla="*/ 205 w 336"/>
              <a:gd name="T27" fmla="*/ 197 h 197"/>
              <a:gd name="T28" fmla="*/ 230 w 336"/>
              <a:gd name="T29" fmla="*/ 195 h 197"/>
              <a:gd name="T30" fmla="*/ 254 w 336"/>
              <a:gd name="T31" fmla="*/ 189 h 197"/>
              <a:gd name="T32" fmla="*/ 276 w 336"/>
              <a:gd name="T33" fmla="*/ 180 h 197"/>
              <a:gd name="T34" fmla="*/ 299 w 336"/>
              <a:gd name="T35" fmla="*/ 169 h 197"/>
              <a:gd name="T36" fmla="*/ 319 w 336"/>
              <a:gd name="T37" fmla="*/ 156 h 197"/>
              <a:gd name="T38" fmla="*/ 336 w 336"/>
              <a:gd name="T39" fmla="*/ 139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6" h="197">
                <a:moveTo>
                  <a:pt x="0" y="0"/>
                </a:moveTo>
                <a:lnTo>
                  <a:pt x="1" y="24"/>
                </a:lnTo>
                <a:lnTo>
                  <a:pt x="6" y="48"/>
                </a:lnTo>
                <a:lnTo>
                  <a:pt x="14" y="71"/>
                </a:lnTo>
                <a:lnTo>
                  <a:pt x="24" y="93"/>
                </a:lnTo>
                <a:lnTo>
                  <a:pt x="37" y="115"/>
                </a:lnTo>
                <a:lnTo>
                  <a:pt x="53" y="133"/>
                </a:lnTo>
                <a:lnTo>
                  <a:pt x="70" y="150"/>
                </a:lnTo>
                <a:lnTo>
                  <a:pt x="89" y="165"/>
                </a:lnTo>
                <a:lnTo>
                  <a:pt x="110" y="177"/>
                </a:lnTo>
                <a:lnTo>
                  <a:pt x="134" y="186"/>
                </a:lnTo>
                <a:lnTo>
                  <a:pt x="157" y="192"/>
                </a:lnTo>
                <a:lnTo>
                  <a:pt x="181" y="196"/>
                </a:lnTo>
                <a:lnTo>
                  <a:pt x="205" y="197"/>
                </a:lnTo>
                <a:lnTo>
                  <a:pt x="230" y="195"/>
                </a:lnTo>
                <a:lnTo>
                  <a:pt x="254" y="189"/>
                </a:lnTo>
                <a:lnTo>
                  <a:pt x="276" y="180"/>
                </a:lnTo>
                <a:lnTo>
                  <a:pt x="299" y="169"/>
                </a:lnTo>
                <a:lnTo>
                  <a:pt x="319" y="156"/>
                </a:lnTo>
                <a:lnTo>
                  <a:pt x="336" y="139"/>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Line 87"/>
          <p:cNvSpPr>
            <a:spLocks noChangeShapeType="1"/>
          </p:cNvSpPr>
          <p:nvPr/>
        </p:nvSpPr>
        <p:spPr bwMode="auto">
          <a:xfrm>
            <a:off x="1428750" y="5894387"/>
            <a:ext cx="1716088"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Line 88"/>
          <p:cNvSpPr>
            <a:spLocks noChangeShapeType="1"/>
          </p:cNvSpPr>
          <p:nvPr/>
        </p:nvSpPr>
        <p:spPr bwMode="auto">
          <a:xfrm flipV="1">
            <a:off x="3144838" y="4662487"/>
            <a:ext cx="1233488" cy="123190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 name="Line 89"/>
          <p:cNvSpPr>
            <a:spLocks noChangeShapeType="1"/>
          </p:cNvSpPr>
          <p:nvPr/>
        </p:nvSpPr>
        <p:spPr bwMode="auto">
          <a:xfrm>
            <a:off x="3144838" y="5894387"/>
            <a:ext cx="0" cy="87312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 name="Line 90"/>
          <p:cNvSpPr>
            <a:spLocks noChangeShapeType="1"/>
          </p:cNvSpPr>
          <p:nvPr/>
        </p:nvSpPr>
        <p:spPr bwMode="auto">
          <a:xfrm flipV="1">
            <a:off x="1633538" y="4824412"/>
            <a:ext cx="1069975" cy="10699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Line 91"/>
          <p:cNvSpPr>
            <a:spLocks noChangeShapeType="1"/>
          </p:cNvSpPr>
          <p:nvPr/>
        </p:nvSpPr>
        <p:spPr bwMode="auto">
          <a:xfrm>
            <a:off x="2703513" y="4824412"/>
            <a:ext cx="1509713"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Line 92"/>
          <p:cNvSpPr>
            <a:spLocks noChangeShapeType="1"/>
          </p:cNvSpPr>
          <p:nvPr/>
        </p:nvSpPr>
        <p:spPr bwMode="auto">
          <a:xfrm>
            <a:off x="2166938" y="5359400"/>
            <a:ext cx="1512888"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 name="Line 93"/>
          <p:cNvSpPr>
            <a:spLocks noChangeShapeType="1"/>
          </p:cNvSpPr>
          <p:nvPr/>
        </p:nvSpPr>
        <p:spPr bwMode="auto">
          <a:xfrm flipH="1">
            <a:off x="2387600" y="4824412"/>
            <a:ext cx="1071563" cy="10699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Line 94"/>
          <p:cNvSpPr>
            <a:spLocks noChangeShapeType="1"/>
          </p:cNvSpPr>
          <p:nvPr/>
        </p:nvSpPr>
        <p:spPr bwMode="auto">
          <a:xfrm>
            <a:off x="2166938" y="5359400"/>
            <a:ext cx="1292225" cy="129222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 name="Line 95"/>
          <p:cNvSpPr>
            <a:spLocks noChangeShapeType="1"/>
          </p:cNvSpPr>
          <p:nvPr/>
        </p:nvSpPr>
        <p:spPr bwMode="auto">
          <a:xfrm>
            <a:off x="3459163" y="4824412"/>
            <a:ext cx="0" cy="182721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Line 96"/>
          <p:cNvSpPr>
            <a:spLocks noChangeShapeType="1"/>
          </p:cNvSpPr>
          <p:nvPr/>
        </p:nvSpPr>
        <p:spPr bwMode="auto">
          <a:xfrm flipV="1">
            <a:off x="2387600" y="4068762"/>
            <a:ext cx="0" cy="182562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 name="Line 97"/>
          <p:cNvSpPr>
            <a:spLocks noChangeShapeType="1"/>
          </p:cNvSpPr>
          <p:nvPr/>
        </p:nvSpPr>
        <p:spPr bwMode="auto">
          <a:xfrm flipH="1" flipV="1">
            <a:off x="2387600" y="4068762"/>
            <a:ext cx="1292225" cy="1290638"/>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 name="Line 98"/>
          <p:cNvSpPr>
            <a:spLocks noChangeShapeType="1"/>
          </p:cNvSpPr>
          <p:nvPr/>
        </p:nvSpPr>
        <p:spPr bwMode="auto">
          <a:xfrm flipV="1">
            <a:off x="1633538" y="4824412"/>
            <a:ext cx="2579688" cy="10699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Line 99"/>
          <p:cNvSpPr>
            <a:spLocks noChangeShapeType="1"/>
          </p:cNvSpPr>
          <p:nvPr/>
        </p:nvSpPr>
        <p:spPr bwMode="auto">
          <a:xfrm flipV="1">
            <a:off x="2133600" y="341312"/>
            <a:ext cx="1069975" cy="258286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 name="Freeform 100"/>
          <p:cNvSpPr>
            <a:spLocks/>
          </p:cNvSpPr>
          <p:nvPr/>
        </p:nvSpPr>
        <p:spPr bwMode="auto">
          <a:xfrm>
            <a:off x="2387600" y="5359400"/>
            <a:ext cx="1290638" cy="534988"/>
          </a:xfrm>
          <a:custGeom>
            <a:avLst/>
            <a:gdLst>
              <a:gd name="T0" fmla="*/ 0 w 813"/>
              <a:gd name="T1" fmla="*/ 337 h 337"/>
              <a:gd name="T2" fmla="*/ 57 w 813"/>
              <a:gd name="T3" fmla="*/ 336 h 337"/>
              <a:gd name="T4" fmla="*/ 113 w 813"/>
              <a:gd name="T5" fmla="*/ 332 h 337"/>
              <a:gd name="T6" fmla="*/ 170 w 813"/>
              <a:gd name="T7" fmla="*/ 325 h 337"/>
              <a:gd name="T8" fmla="*/ 225 w 813"/>
              <a:gd name="T9" fmla="*/ 315 h 337"/>
              <a:gd name="T10" fmla="*/ 280 w 813"/>
              <a:gd name="T11" fmla="*/ 303 h 337"/>
              <a:gd name="T12" fmla="*/ 334 w 813"/>
              <a:gd name="T13" fmla="*/ 287 h 337"/>
              <a:gd name="T14" fmla="*/ 388 w 813"/>
              <a:gd name="T15" fmla="*/ 271 h 337"/>
              <a:gd name="T16" fmla="*/ 440 w 813"/>
              <a:gd name="T17" fmla="*/ 250 h 337"/>
              <a:gd name="T18" fmla="*/ 492 w 813"/>
              <a:gd name="T19" fmla="*/ 227 h 337"/>
              <a:gd name="T20" fmla="*/ 543 w 813"/>
              <a:gd name="T21" fmla="*/ 202 h 337"/>
              <a:gd name="T22" fmla="*/ 592 w 813"/>
              <a:gd name="T23" fmla="*/ 174 h 337"/>
              <a:gd name="T24" fmla="*/ 639 w 813"/>
              <a:gd name="T25" fmla="*/ 144 h 337"/>
              <a:gd name="T26" fmla="*/ 685 w 813"/>
              <a:gd name="T27" fmla="*/ 112 h 337"/>
              <a:gd name="T28" fmla="*/ 730 w 813"/>
              <a:gd name="T29" fmla="*/ 76 h 337"/>
              <a:gd name="T30" fmla="*/ 773 w 813"/>
              <a:gd name="T31" fmla="*/ 39 h 337"/>
              <a:gd name="T32" fmla="*/ 813 w 813"/>
              <a:gd name="T33"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13" h="337">
                <a:moveTo>
                  <a:pt x="0" y="337"/>
                </a:moveTo>
                <a:lnTo>
                  <a:pt x="57" y="336"/>
                </a:lnTo>
                <a:lnTo>
                  <a:pt x="113" y="332"/>
                </a:lnTo>
                <a:lnTo>
                  <a:pt x="170" y="325"/>
                </a:lnTo>
                <a:lnTo>
                  <a:pt x="225" y="315"/>
                </a:lnTo>
                <a:lnTo>
                  <a:pt x="280" y="303"/>
                </a:lnTo>
                <a:lnTo>
                  <a:pt x="334" y="287"/>
                </a:lnTo>
                <a:lnTo>
                  <a:pt x="388" y="271"/>
                </a:lnTo>
                <a:lnTo>
                  <a:pt x="440" y="250"/>
                </a:lnTo>
                <a:lnTo>
                  <a:pt x="492" y="227"/>
                </a:lnTo>
                <a:lnTo>
                  <a:pt x="543" y="202"/>
                </a:lnTo>
                <a:lnTo>
                  <a:pt x="592" y="174"/>
                </a:lnTo>
                <a:lnTo>
                  <a:pt x="639" y="144"/>
                </a:lnTo>
                <a:lnTo>
                  <a:pt x="685" y="112"/>
                </a:lnTo>
                <a:lnTo>
                  <a:pt x="730" y="76"/>
                </a:lnTo>
                <a:lnTo>
                  <a:pt x="773" y="39"/>
                </a:lnTo>
                <a:lnTo>
                  <a:pt x="813" y="0"/>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1"/>
          <p:cNvSpPr>
            <a:spLocks/>
          </p:cNvSpPr>
          <p:nvPr/>
        </p:nvSpPr>
        <p:spPr bwMode="auto">
          <a:xfrm>
            <a:off x="2168525" y="4824412"/>
            <a:ext cx="1290638" cy="534988"/>
          </a:xfrm>
          <a:custGeom>
            <a:avLst/>
            <a:gdLst>
              <a:gd name="T0" fmla="*/ 813 w 813"/>
              <a:gd name="T1" fmla="*/ 0 h 337"/>
              <a:gd name="T2" fmla="*/ 756 w 813"/>
              <a:gd name="T3" fmla="*/ 1 h 337"/>
              <a:gd name="T4" fmla="*/ 701 w 813"/>
              <a:gd name="T5" fmla="*/ 5 h 337"/>
              <a:gd name="T6" fmla="*/ 644 w 813"/>
              <a:gd name="T7" fmla="*/ 12 h 337"/>
              <a:gd name="T8" fmla="*/ 588 w 813"/>
              <a:gd name="T9" fmla="*/ 22 h 337"/>
              <a:gd name="T10" fmla="*/ 534 w 813"/>
              <a:gd name="T11" fmla="*/ 34 h 337"/>
              <a:gd name="T12" fmla="*/ 479 w 813"/>
              <a:gd name="T13" fmla="*/ 50 h 337"/>
              <a:gd name="T14" fmla="*/ 426 w 813"/>
              <a:gd name="T15" fmla="*/ 67 h 337"/>
              <a:gd name="T16" fmla="*/ 373 w 813"/>
              <a:gd name="T17" fmla="*/ 88 h 337"/>
              <a:gd name="T18" fmla="*/ 321 w 813"/>
              <a:gd name="T19" fmla="*/ 110 h 337"/>
              <a:gd name="T20" fmla="*/ 271 w 813"/>
              <a:gd name="T21" fmla="*/ 136 h 337"/>
              <a:gd name="T22" fmla="*/ 222 w 813"/>
              <a:gd name="T23" fmla="*/ 164 h 337"/>
              <a:gd name="T24" fmla="*/ 174 w 813"/>
              <a:gd name="T25" fmla="*/ 194 h 337"/>
              <a:gd name="T26" fmla="*/ 128 w 813"/>
              <a:gd name="T27" fmla="*/ 226 h 337"/>
              <a:gd name="T28" fmla="*/ 84 w 813"/>
              <a:gd name="T29" fmla="*/ 262 h 337"/>
              <a:gd name="T30" fmla="*/ 41 w 813"/>
              <a:gd name="T31" fmla="*/ 298 h 337"/>
              <a:gd name="T32" fmla="*/ 0 w 813"/>
              <a:gd name="T33" fmla="*/ 337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13" h="337">
                <a:moveTo>
                  <a:pt x="813" y="0"/>
                </a:moveTo>
                <a:lnTo>
                  <a:pt x="756" y="1"/>
                </a:lnTo>
                <a:lnTo>
                  <a:pt x="701" y="5"/>
                </a:lnTo>
                <a:lnTo>
                  <a:pt x="644" y="12"/>
                </a:lnTo>
                <a:lnTo>
                  <a:pt x="588" y="22"/>
                </a:lnTo>
                <a:lnTo>
                  <a:pt x="534" y="34"/>
                </a:lnTo>
                <a:lnTo>
                  <a:pt x="479" y="50"/>
                </a:lnTo>
                <a:lnTo>
                  <a:pt x="426" y="67"/>
                </a:lnTo>
                <a:lnTo>
                  <a:pt x="373" y="88"/>
                </a:lnTo>
                <a:lnTo>
                  <a:pt x="321" y="110"/>
                </a:lnTo>
                <a:lnTo>
                  <a:pt x="271" y="136"/>
                </a:lnTo>
                <a:lnTo>
                  <a:pt x="222" y="164"/>
                </a:lnTo>
                <a:lnTo>
                  <a:pt x="174" y="194"/>
                </a:lnTo>
                <a:lnTo>
                  <a:pt x="128" y="226"/>
                </a:lnTo>
                <a:lnTo>
                  <a:pt x="84" y="262"/>
                </a:lnTo>
                <a:lnTo>
                  <a:pt x="41" y="298"/>
                </a:lnTo>
                <a:lnTo>
                  <a:pt x="0" y="337"/>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102"/>
          <p:cNvSpPr>
            <a:spLocks/>
          </p:cNvSpPr>
          <p:nvPr/>
        </p:nvSpPr>
        <p:spPr bwMode="auto">
          <a:xfrm>
            <a:off x="2074863" y="5360987"/>
            <a:ext cx="312738" cy="533400"/>
          </a:xfrm>
          <a:custGeom>
            <a:avLst/>
            <a:gdLst>
              <a:gd name="T0" fmla="*/ 58 w 197"/>
              <a:gd name="T1" fmla="*/ 0 h 336"/>
              <a:gd name="T2" fmla="*/ 42 w 197"/>
              <a:gd name="T3" fmla="*/ 18 h 336"/>
              <a:gd name="T4" fmla="*/ 28 w 197"/>
              <a:gd name="T5" fmla="*/ 38 h 336"/>
              <a:gd name="T6" fmla="*/ 17 w 197"/>
              <a:gd name="T7" fmla="*/ 60 h 336"/>
              <a:gd name="T8" fmla="*/ 8 w 197"/>
              <a:gd name="T9" fmla="*/ 83 h 336"/>
              <a:gd name="T10" fmla="*/ 3 w 197"/>
              <a:gd name="T11" fmla="*/ 107 h 336"/>
              <a:gd name="T12" fmla="*/ 0 w 197"/>
              <a:gd name="T13" fmla="*/ 132 h 336"/>
              <a:gd name="T14" fmla="*/ 2 w 197"/>
              <a:gd name="T15" fmla="*/ 156 h 336"/>
              <a:gd name="T16" fmla="*/ 5 w 197"/>
              <a:gd name="T17" fmla="*/ 180 h 336"/>
              <a:gd name="T18" fmla="*/ 12 w 197"/>
              <a:gd name="T19" fmla="*/ 203 h 336"/>
              <a:gd name="T20" fmla="*/ 21 w 197"/>
              <a:gd name="T21" fmla="*/ 226 h 336"/>
              <a:gd name="T22" fmla="*/ 33 w 197"/>
              <a:gd name="T23" fmla="*/ 247 h 336"/>
              <a:gd name="T24" fmla="*/ 47 w 197"/>
              <a:gd name="T25" fmla="*/ 266 h 336"/>
              <a:gd name="T26" fmla="*/ 64 w 197"/>
              <a:gd name="T27" fmla="*/ 284 h 336"/>
              <a:gd name="T28" fmla="*/ 83 w 197"/>
              <a:gd name="T29" fmla="*/ 300 h 336"/>
              <a:gd name="T30" fmla="*/ 104 w 197"/>
              <a:gd name="T31" fmla="*/ 313 h 336"/>
              <a:gd name="T32" fmla="*/ 126 w 197"/>
              <a:gd name="T33" fmla="*/ 323 h 336"/>
              <a:gd name="T34" fmla="*/ 150 w 197"/>
              <a:gd name="T35" fmla="*/ 331 h 336"/>
              <a:gd name="T36" fmla="*/ 173 w 197"/>
              <a:gd name="T37" fmla="*/ 335 h 336"/>
              <a:gd name="T38" fmla="*/ 197 w 197"/>
              <a:gd name="T39" fmla="*/ 33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7" h="336">
                <a:moveTo>
                  <a:pt x="58" y="0"/>
                </a:moveTo>
                <a:lnTo>
                  <a:pt x="42" y="18"/>
                </a:lnTo>
                <a:lnTo>
                  <a:pt x="28" y="38"/>
                </a:lnTo>
                <a:lnTo>
                  <a:pt x="17" y="60"/>
                </a:lnTo>
                <a:lnTo>
                  <a:pt x="8" y="83"/>
                </a:lnTo>
                <a:lnTo>
                  <a:pt x="3" y="107"/>
                </a:lnTo>
                <a:lnTo>
                  <a:pt x="0" y="132"/>
                </a:lnTo>
                <a:lnTo>
                  <a:pt x="2" y="156"/>
                </a:lnTo>
                <a:lnTo>
                  <a:pt x="5" y="180"/>
                </a:lnTo>
                <a:lnTo>
                  <a:pt x="12" y="203"/>
                </a:lnTo>
                <a:lnTo>
                  <a:pt x="21" y="226"/>
                </a:lnTo>
                <a:lnTo>
                  <a:pt x="33" y="247"/>
                </a:lnTo>
                <a:lnTo>
                  <a:pt x="47" y="266"/>
                </a:lnTo>
                <a:lnTo>
                  <a:pt x="64" y="284"/>
                </a:lnTo>
                <a:lnTo>
                  <a:pt x="83" y="300"/>
                </a:lnTo>
                <a:lnTo>
                  <a:pt x="104" y="313"/>
                </a:lnTo>
                <a:lnTo>
                  <a:pt x="126" y="323"/>
                </a:lnTo>
                <a:lnTo>
                  <a:pt x="150" y="331"/>
                </a:lnTo>
                <a:lnTo>
                  <a:pt x="173" y="335"/>
                </a:lnTo>
                <a:lnTo>
                  <a:pt x="197" y="336"/>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103"/>
          <p:cNvSpPr>
            <a:spLocks/>
          </p:cNvSpPr>
          <p:nvPr/>
        </p:nvSpPr>
        <p:spPr bwMode="auto">
          <a:xfrm>
            <a:off x="3459163" y="4826000"/>
            <a:ext cx="312738" cy="533400"/>
          </a:xfrm>
          <a:custGeom>
            <a:avLst/>
            <a:gdLst>
              <a:gd name="T0" fmla="*/ 139 w 197"/>
              <a:gd name="T1" fmla="*/ 336 h 336"/>
              <a:gd name="T2" fmla="*/ 156 w 197"/>
              <a:gd name="T3" fmla="*/ 318 h 336"/>
              <a:gd name="T4" fmla="*/ 169 w 197"/>
              <a:gd name="T5" fmla="*/ 298 h 336"/>
              <a:gd name="T6" fmla="*/ 180 w 197"/>
              <a:gd name="T7" fmla="*/ 276 h 336"/>
              <a:gd name="T8" fmla="*/ 189 w 197"/>
              <a:gd name="T9" fmla="*/ 254 h 336"/>
              <a:gd name="T10" fmla="*/ 195 w 197"/>
              <a:gd name="T11" fmla="*/ 229 h 336"/>
              <a:gd name="T12" fmla="*/ 197 w 197"/>
              <a:gd name="T13" fmla="*/ 205 h 336"/>
              <a:gd name="T14" fmla="*/ 196 w 197"/>
              <a:gd name="T15" fmla="*/ 180 h 336"/>
              <a:gd name="T16" fmla="*/ 193 w 197"/>
              <a:gd name="T17" fmla="*/ 157 h 336"/>
              <a:gd name="T18" fmla="*/ 186 w 197"/>
              <a:gd name="T19" fmla="*/ 134 h 336"/>
              <a:gd name="T20" fmla="*/ 177 w 197"/>
              <a:gd name="T21" fmla="*/ 110 h 336"/>
              <a:gd name="T22" fmla="*/ 165 w 197"/>
              <a:gd name="T23" fmla="*/ 89 h 336"/>
              <a:gd name="T24" fmla="*/ 150 w 197"/>
              <a:gd name="T25" fmla="*/ 70 h 336"/>
              <a:gd name="T26" fmla="*/ 134 w 197"/>
              <a:gd name="T27" fmla="*/ 52 h 336"/>
              <a:gd name="T28" fmla="*/ 115 w 197"/>
              <a:gd name="T29" fmla="*/ 37 h 336"/>
              <a:gd name="T30" fmla="*/ 94 w 197"/>
              <a:gd name="T31" fmla="*/ 23 h 336"/>
              <a:gd name="T32" fmla="*/ 71 w 197"/>
              <a:gd name="T33" fmla="*/ 13 h 336"/>
              <a:gd name="T34" fmla="*/ 48 w 197"/>
              <a:gd name="T35" fmla="*/ 6 h 336"/>
              <a:gd name="T36" fmla="*/ 25 w 197"/>
              <a:gd name="T37" fmla="*/ 1 h 336"/>
              <a:gd name="T38" fmla="*/ 0 w 197"/>
              <a:gd name="T39"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7" h="336">
                <a:moveTo>
                  <a:pt x="139" y="336"/>
                </a:moveTo>
                <a:lnTo>
                  <a:pt x="156" y="318"/>
                </a:lnTo>
                <a:lnTo>
                  <a:pt x="169" y="298"/>
                </a:lnTo>
                <a:lnTo>
                  <a:pt x="180" y="276"/>
                </a:lnTo>
                <a:lnTo>
                  <a:pt x="189" y="254"/>
                </a:lnTo>
                <a:lnTo>
                  <a:pt x="195" y="229"/>
                </a:lnTo>
                <a:lnTo>
                  <a:pt x="197" y="205"/>
                </a:lnTo>
                <a:lnTo>
                  <a:pt x="196" y="180"/>
                </a:lnTo>
                <a:lnTo>
                  <a:pt x="193" y="157"/>
                </a:lnTo>
                <a:lnTo>
                  <a:pt x="186" y="134"/>
                </a:lnTo>
                <a:lnTo>
                  <a:pt x="177" y="110"/>
                </a:lnTo>
                <a:lnTo>
                  <a:pt x="165" y="89"/>
                </a:lnTo>
                <a:lnTo>
                  <a:pt x="150" y="70"/>
                </a:lnTo>
                <a:lnTo>
                  <a:pt x="134" y="52"/>
                </a:lnTo>
                <a:lnTo>
                  <a:pt x="115" y="37"/>
                </a:lnTo>
                <a:lnTo>
                  <a:pt x="94" y="23"/>
                </a:lnTo>
                <a:lnTo>
                  <a:pt x="71" y="13"/>
                </a:lnTo>
                <a:lnTo>
                  <a:pt x="48" y="6"/>
                </a:lnTo>
                <a:lnTo>
                  <a:pt x="25" y="1"/>
                </a:lnTo>
                <a:lnTo>
                  <a:pt x="0" y="0"/>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Line 104"/>
          <p:cNvSpPr>
            <a:spLocks noChangeShapeType="1"/>
          </p:cNvSpPr>
          <p:nvPr/>
        </p:nvSpPr>
        <p:spPr bwMode="auto">
          <a:xfrm flipH="1">
            <a:off x="9937750" y="2924175"/>
            <a:ext cx="508000"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Line 105"/>
          <p:cNvSpPr>
            <a:spLocks noChangeShapeType="1"/>
          </p:cNvSpPr>
          <p:nvPr/>
        </p:nvSpPr>
        <p:spPr bwMode="auto">
          <a:xfrm flipV="1">
            <a:off x="9937750" y="1174750"/>
            <a:ext cx="0" cy="174942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Line 106"/>
          <p:cNvSpPr>
            <a:spLocks noChangeShapeType="1"/>
          </p:cNvSpPr>
          <p:nvPr/>
        </p:nvSpPr>
        <p:spPr bwMode="auto">
          <a:xfrm flipH="1" flipV="1">
            <a:off x="8585200" y="1571625"/>
            <a:ext cx="1352550" cy="135255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9" name="Line 107"/>
          <p:cNvSpPr>
            <a:spLocks noChangeShapeType="1"/>
          </p:cNvSpPr>
          <p:nvPr/>
        </p:nvSpPr>
        <p:spPr bwMode="auto">
          <a:xfrm flipH="1" flipV="1">
            <a:off x="8867775" y="341312"/>
            <a:ext cx="1069975" cy="10699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Line 108"/>
          <p:cNvSpPr>
            <a:spLocks noChangeShapeType="1"/>
          </p:cNvSpPr>
          <p:nvPr/>
        </p:nvSpPr>
        <p:spPr bwMode="auto">
          <a:xfrm>
            <a:off x="8867775" y="341312"/>
            <a:ext cx="0" cy="15144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Line 109"/>
          <p:cNvSpPr>
            <a:spLocks noChangeShapeType="1"/>
          </p:cNvSpPr>
          <p:nvPr/>
        </p:nvSpPr>
        <p:spPr bwMode="auto">
          <a:xfrm flipH="1" flipV="1">
            <a:off x="8867775" y="1096962"/>
            <a:ext cx="1069975" cy="107156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 name="Line 110"/>
          <p:cNvSpPr>
            <a:spLocks noChangeShapeType="1"/>
          </p:cNvSpPr>
          <p:nvPr/>
        </p:nvSpPr>
        <p:spPr bwMode="auto">
          <a:xfrm>
            <a:off x="9401175" y="876300"/>
            <a:ext cx="0" cy="15144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 name="Line 111"/>
          <p:cNvSpPr>
            <a:spLocks noChangeShapeType="1"/>
          </p:cNvSpPr>
          <p:nvPr/>
        </p:nvSpPr>
        <p:spPr bwMode="auto">
          <a:xfrm flipH="1">
            <a:off x="8112125" y="876300"/>
            <a:ext cx="1289050" cy="129222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 name="Line 112"/>
          <p:cNvSpPr>
            <a:spLocks noChangeShapeType="1"/>
          </p:cNvSpPr>
          <p:nvPr/>
        </p:nvSpPr>
        <p:spPr bwMode="auto">
          <a:xfrm flipH="1">
            <a:off x="8112125" y="2168525"/>
            <a:ext cx="1825625"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 name="Line 113"/>
          <p:cNvSpPr>
            <a:spLocks noChangeShapeType="1"/>
          </p:cNvSpPr>
          <p:nvPr/>
        </p:nvSpPr>
        <p:spPr bwMode="auto">
          <a:xfrm>
            <a:off x="8867775" y="1096962"/>
            <a:ext cx="1825625"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6" name="Line 114"/>
          <p:cNvSpPr>
            <a:spLocks noChangeShapeType="1"/>
          </p:cNvSpPr>
          <p:nvPr/>
        </p:nvSpPr>
        <p:spPr bwMode="auto">
          <a:xfrm flipV="1">
            <a:off x="9401175" y="1096962"/>
            <a:ext cx="1292225" cy="129381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5"/>
          <p:cNvSpPr>
            <a:spLocks/>
          </p:cNvSpPr>
          <p:nvPr/>
        </p:nvSpPr>
        <p:spPr bwMode="auto">
          <a:xfrm>
            <a:off x="9401175" y="876300"/>
            <a:ext cx="536575" cy="1292225"/>
          </a:xfrm>
          <a:custGeom>
            <a:avLst/>
            <a:gdLst>
              <a:gd name="T0" fmla="*/ 338 w 338"/>
              <a:gd name="T1" fmla="*/ 814 h 814"/>
              <a:gd name="T2" fmla="*/ 337 w 338"/>
              <a:gd name="T3" fmla="*/ 757 h 814"/>
              <a:gd name="T4" fmla="*/ 332 w 338"/>
              <a:gd name="T5" fmla="*/ 701 h 814"/>
              <a:gd name="T6" fmla="*/ 325 w 338"/>
              <a:gd name="T7" fmla="*/ 645 h 814"/>
              <a:gd name="T8" fmla="*/ 315 w 338"/>
              <a:gd name="T9" fmla="*/ 589 h 814"/>
              <a:gd name="T10" fmla="*/ 303 w 338"/>
              <a:gd name="T11" fmla="*/ 534 h 814"/>
              <a:gd name="T12" fmla="*/ 289 w 338"/>
              <a:gd name="T13" fmla="*/ 480 h 814"/>
              <a:gd name="T14" fmla="*/ 271 w 338"/>
              <a:gd name="T15" fmla="*/ 427 h 814"/>
              <a:gd name="T16" fmla="*/ 250 w 338"/>
              <a:gd name="T17" fmla="*/ 373 h 814"/>
              <a:gd name="T18" fmla="*/ 227 w 338"/>
              <a:gd name="T19" fmla="*/ 322 h 814"/>
              <a:gd name="T20" fmla="*/ 202 w 338"/>
              <a:gd name="T21" fmla="*/ 272 h 814"/>
              <a:gd name="T22" fmla="*/ 174 w 338"/>
              <a:gd name="T23" fmla="*/ 222 h 814"/>
              <a:gd name="T24" fmla="*/ 144 w 338"/>
              <a:gd name="T25" fmla="*/ 175 h 814"/>
              <a:gd name="T26" fmla="*/ 112 w 338"/>
              <a:gd name="T27" fmla="*/ 128 h 814"/>
              <a:gd name="T28" fmla="*/ 77 w 338"/>
              <a:gd name="T29" fmla="*/ 84 h 814"/>
              <a:gd name="T30" fmla="*/ 39 w 338"/>
              <a:gd name="T31" fmla="*/ 41 h 814"/>
              <a:gd name="T32" fmla="*/ 0 w 338"/>
              <a:gd name="T33" fmla="*/ 0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8" h="814">
                <a:moveTo>
                  <a:pt x="338" y="814"/>
                </a:moveTo>
                <a:lnTo>
                  <a:pt x="337" y="757"/>
                </a:lnTo>
                <a:lnTo>
                  <a:pt x="332" y="701"/>
                </a:lnTo>
                <a:lnTo>
                  <a:pt x="325" y="645"/>
                </a:lnTo>
                <a:lnTo>
                  <a:pt x="315" y="589"/>
                </a:lnTo>
                <a:lnTo>
                  <a:pt x="303" y="534"/>
                </a:lnTo>
                <a:lnTo>
                  <a:pt x="289" y="480"/>
                </a:lnTo>
                <a:lnTo>
                  <a:pt x="271" y="427"/>
                </a:lnTo>
                <a:lnTo>
                  <a:pt x="250" y="373"/>
                </a:lnTo>
                <a:lnTo>
                  <a:pt x="227" y="322"/>
                </a:lnTo>
                <a:lnTo>
                  <a:pt x="202" y="272"/>
                </a:lnTo>
                <a:lnTo>
                  <a:pt x="174" y="222"/>
                </a:lnTo>
                <a:lnTo>
                  <a:pt x="144" y="175"/>
                </a:lnTo>
                <a:lnTo>
                  <a:pt x="112" y="128"/>
                </a:lnTo>
                <a:lnTo>
                  <a:pt x="77" y="84"/>
                </a:lnTo>
                <a:lnTo>
                  <a:pt x="39" y="41"/>
                </a:lnTo>
                <a:lnTo>
                  <a:pt x="0" y="0"/>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6"/>
          <p:cNvSpPr>
            <a:spLocks/>
          </p:cNvSpPr>
          <p:nvPr/>
        </p:nvSpPr>
        <p:spPr bwMode="auto">
          <a:xfrm>
            <a:off x="8867775" y="1096962"/>
            <a:ext cx="534988" cy="1292225"/>
          </a:xfrm>
          <a:custGeom>
            <a:avLst/>
            <a:gdLst>
              <a:gd name="T0" fmla="*/ 0 w 337"/>
              <a:gd name="T1" fmla="*/ 0 h 814"/>
              <a:gd name="T2" fmla="*/ 1 w 337"/>
              <a:gd name="T3" fmla="*/ 57 h 814"/>
              <a:gd name="T4" fmla="*/ 6 w 337"/>
              <a:gd name="T5" fmla="*/ 113 h 814"/>
              <a:gd name="T6" fmla="*/ 12 w 337"/>
              <a:gd name="T7" fmla="*/ 170 h 814"/>
              <a:gd name="T8" fmla="*/ 22 w 337"/>
              <a:gd name="T9" fmla="*/ 225 h 814"/>
              <a:gd name="T10" fmla="*/ 35 w 337"/>
              <a:gd name="T11" fmla="*/ 280 h 814"/>
              <a:gd name="T12" fmla="*/ 49 w 337"/>
              <a:gd name="T13" fmla="*/ 334 h 814"/>
              <a:gd name="T14" fmla="*/ 67 w 337"/>
              <a:gd name="T15" fmla="*/ 388 h 814"/>
              <a:gd name="T16" fmla="*/ 88 w 337"/>
              <a:gd name="T17" fmla="*/ 441 h 814"/>
              <a:gd name="T18" fmla="*/ 110 w 337"/>
              <a:gd name="T19" fmla="*/ 492 h 814"/>
              <a:gd name="T20" fmla="*/ 136 w 337"/>
              <a:gd name="T21" fmla="*/ 542 h 814"/>
              <a:gd name="T22" fmla="*/ 164 w 337"/>
              <a:gd name="T23" fmla="*/ 593 h 814"/>
              <a:gd name="T24" fmla="*/ 194 w 337"/>
              <a:gd name="T25" fmla="*/ 639 h 814"/>
              <a:gd name="T26" fmla="*/ 226 w 337"/>
              <a:gd name="T27" fmla="*/ 686 h 814"/>
              <a:gd name="T28" fmla="*/ 261 w 337"/>
              <a:gd name="T29" fmla="*/ 731 h 814"/>
              <a:gd name="T30" fmla="*/ 299 w 337"/>
              <a:gd name="T31" fmla="*/ 773 h 814"/>
              <a:gd name="T32" fmla="*/ 337 w 337"/>
              <a:gd name="T33" fmla="*/ 814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7" h="814">
                <a:moveTo>
                  <a:pt x="0" y="0"/>
                </a:moveTo>
                <a:lnTo>
                  <a:pt x="1" y="57"/>
                </a:lnTo>
                <a:lnTo>
                  <a:pt x="6" y="113"/>
                </a:lnTo>
                <a:lnTo>
                  <a:pt x="12" y="170"/>
                </a:lnTo>
                <a:lnTo>
                  <a:pt x="22" y="225"/>
                </a:lnTo>
                <a:lnTo>
                  <a:pt x="35" y="280"/>
                </a:lnTo>
                <a:lnTo>
                  <a:pt x="49" y="334"/>
                </a:lnTo>
                <a:lnTo>
                  <a:pt x="67" y="388"/>
                </a:lnTo>
                <a:lnTo>
                  <a:pt x="88" y="441"/>
                </a:lnTo>
                <a:lnTo>
                  <a:pt x="110" y="492"/>
                </a:lnTo>
                <a:lnTo>
                  <a:pt x="136" y="542"/>
                </a:lnTo>
                <a:lnTo>
                  <a:pt x="164" y="593"/>
                </a:lnTo>
                <a:lnTo>
                  <a:pt x="194" y="639"/>
                </a:lnTo>
                <a:lnTo>
                  <a:pt x="226" y="686"/>
                </a:lnTo>
                <a:lnTo>
                  <a:pt x="261" y="731"/>
                </a:lnTo>
                <a:lnTo>
                  <a:pt x="299" y="773"/>
                </a:lnTo>
                <a:lnTo>
                  <a:pt x="337" y="814"/>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7"/>
          <p:cNvSpPr>
            <a:spLocks/>
          </p:cNvSpPr>
          <p:nvPr/>
        </p:nvSpPr>
        <p:spPr bwMode="auto">
          <a:xfrm>
            <a:off x="8867775" y="784225"/>
            <a:ext cx="533400" cy="312738"/>
          </a:xfrm>
          <a:custGeom>
            <a:avLst/>
            <a:gdLst>
              <a:gd name="T0" fmla="*/ 336 w 336"/>
              <a:gd name="T1" fmla="*/ 58 h 197"/>
              <a:gd name="T2" fmla="*/ 319 w 336"/>
              <a:gd name="T3" fmla="*/ 41 h 197"/>
              <a:gd name="T4" fmla="*/ 299 w 336"/>
              <a:gd name="T5" fmla="*/ 28 h 197"/>
              <a:gd name="T6" fmla="*/ 276 w 336"/>
              <a:gd name="T7" fmla="*/ 17 h 197"/>
              <a:gd name="T8" fmla="*/ 254 w 336"/>
              <a:gd name="T9" fmla="*/ 8 h 197"/>
              <a:gd name="T10" fmla="*/ 230 w 336"/>
              <a:gd name="T11" fmla="*/ 3 h 197"/>
              <a:gd name="T12" fmla="*/ 205 w 336"/>
              <a:gd name="T13" fmla="*/ 0 h 197"/>
              <a:gd name="T14" fmla="*/ 181 w 336"/>
              <a:gd name="T15" fmla="*/ 1 h 197"/>
              <a:gd name="T16" fmla="*/ 157 w 336"/>
              <a:gd name="T17" fmla="*/ 5 h 197"/>
              <a:gd name="T18" fmla="*/ 134 w 336"/>
              <a:gd name="T19" fmla="*/ 11 h 197"/>
              <a:gd name="T20" fmla="*/ 110 w 336"/>
              <a:gd name="T21" fmla="*/ 20 h 197"/>
              <a:gd name="T22" fmla="*/ 89 w 336"/>
              <a:gd name="T23" fmla="*/ 33 h 197"/>
              <a:gd name="T24" fmla="*/ 70 w 336"/>
              <a:gd name="T25" fmla="*/ 47 h 197"/>
              <a:gd name="T26" fmla="*/ 53 w 336"/>
              <a:gd name="T27" fmla="*/ 64 h 197"/>
              <a:gd name="T28" fmla="*/ 37 w 336"/>
              <a:gd name="T29" fmla="*/ 83 h 197"/>
              <a:gd name="T30" fmla="*/ 24 w 336"/>
              <a:gd name="T31" fmla="*/ 104 h 197"/>
              <a:gd name="T32" fmla="*/ 14 w 336"/>
              <a:gd name="T33" fmla="*/ 126 h 197"/>
              <a:gd name="T34" fmla="*/ 6 w 336"/>
              <a:gd name="T35" fmla="*/ 149 h 197"/>
              <a:gd name="T36" fmla="*/ 1 w 336"/>
              <a:gd name="T37" fmla="*/ 173 h 197"/>
              <a:gd name="T38" fmla="*/ 0 w 336"/>
              <a:gd name="T39"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6" h="197">
                <a:moveTo>
                  <a:pt x="336" y="58"/>
                </a:moveTo>
                <a:lnTo>
                  <a:pt x="319" y="41"/>
                </a:lnTo>
                <a:lnTo>
                  <a:pt x="299" y="28"/>
                </a:lnTo>
                <a:lnTo>
                  <a:pt x="276" y="17"/>
                </a:lnTo>
                <a:lnTo>
                  <a:pt x="254" y="8"/>
                </a:lnTo>
                <a:lnTo>
                  <a:pt x="230" y="3"/>
                </a:lnTo>
                <a:lnTo>
                  <a:pt x="205" y="0"/>
                </a:lnTo>
                <a:lnTo>
                  <a:pt x="181" y="1"/>
                </a:lnTo>
                <a:lnTo>
                  <a:pt x="157" y="5"/>
                </a:lnTo>
                <a:lnTo>
                  <a:pt x="134" y="11"/>
                </a:lnTo>
                <a:lnTo>
                  <a:pt x="110" y="20"/>
                </a:lnTo>
                <a:lnTo>
                  <a:pt x="89" y="33"/>
                </a:lnTo>
                <a:lnTo>
                  <a:pt x="70" y="47"/>
                </a:lnTo>
                <a:lnTo>
                  <a:pt x="53" y="64"/>
                </a:lnTo>
                <a:lnTo>
                  <a:pt x="37" y="83"/>
                </a:lnTo>
                <a:lnTo>
                  <a:pt x="24" y="104"/>
                </a:lnTo>
                <a:lnTo>
                  <a:pt x="14" y="126"/>
                </a:lnTo>
                <a:lnTo>
                  <a:pt x="6" y="149"/>
                </a:lnTo>
                <a:lnTo>
                  <a:pt x="1" y="173"/>
                </a:lnTo>
                <a:lnTo>
                  <a:pt x="0" y="197"/>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8"/>
          <p:cNvSpPr>
            <a:spLocks/>
          </p:cNvSpPr>
          <p:nvPr/>
        </p:nvSpPr>
        <p:spPr bwMode="auto">
          <a:xfrm>
            <a:off x="9402763" y="2168525"/>
            <a:ext cx="534988" cy="312738"/>
          </a:xfrm>
          <a:custGeom>
            <a:avLst/>
            <a:gdLst>
              <a:gd name="T0" fmla="*/ 0 w 337"/>
              <a:gd name="T1" fmla="*/ 139 h 197"/>
              <a:gd name="T2" fmla="*/ 18 w 337"/>
              <a:gd name="T3" fmla="*/ 156 h 197"/>
              <a:gd name="T4" fmla="*/ 38 w 337"/>
              <a:gd name="T5" fmla="*/ 169 h 197"/>
              <a:gd name="T6" fmla="*/ 61 w 337"/>
              <a:gd name="T7" fmla="*/ 180 h 197"/>
              <a:gd name="T8" fmla="*/ 83 w 337"/>
              <a:gd name="T9" fmla="*/ 189 h 197"/>
              <a:gd name="T10" fmla="*/ 107 w 337"/>
              <a:gd name="T11" fmla="*/ 195 h 197"/>
              <a:gd name="T12" fmla="*/ 132 w 337"/>
              <a:gd name="T13" fmla="*/ 197 h 197"/>
              <a:gd name="T14" fmla="*/ 156 w 337"/>
              <a:gd name="T15" fmla="*/ 196 h 197"/>
              <a:gd name="T16" fmla="*/ 180 w 337"/>
              <a:gd name="T17" fmla="*/ 192 h 197"/>
              <a:gd name="T18" fmla="*/ 203 w 337"/>
              <a:gd name="T19" fmla="*/ 186 h 197"/>
              <a:gd name="T20" fmla="*/ 226 w 337"/>
              <a:gd name="T21" fmla="*/ 177 h 197"/>
              <a:gd name="T22" fmla="*/ 248 w 337"/>
              <a:gd name="T23" fmla="*/ 165 h 197"/>
              <a:gd name="T24" fmla="*/ 267 w 337"/>
              <a:gd name="T25" fmla="*/ 150 h 197"/>
              <a:gd name="T26" fmla="*/ 284 w 337"/>
              <a:gd name="T27" fmla="*/ 133 h 197"/>
              <a:gd name="T28" fmla="*/ 300 w 337"/>
              <a:gd name="T29" fmla="*/ 115 h 197"/>
              <a:gd name="T30" fmla="*/ 313 w 337"/>
              <a:gd name="T31" fmla="*/ 93 h 197"/>
              <a:gd name="T32" fmla="*/ 323 w 337"/>
              <a:gd name="T33" fmla="*/ 71 h 197"/>
              <a:gd name="T34" fmla="*/ 331 w 337"/>
              <a:gd name="T35" fmla="*/ 48 h 197"/>
              <a:gd name="T36" fmla="*/ 336 w 337"/>
              <a:gd name="T37" fmla="*/ 24 h 197"/>
              <a:gd name="T38" fmla="*/ 337 w 337"/>
              <a:gd name="T3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7" h="197">
                <a:moveTo>
                  <a:pt x="0" y="139"/>
                </a:moveTo>
                <a:lnTo>
                  <a:pt x="18" y="156"/>
                </a:lnTo>
                <a:lnTo>
                  <a:pt x="38" y="169"/>
                </a:lnTo>
                <a:lnTo>
                  <a:pt x="61" y="180"/>
                </a:lnTo>
                <a:lnTo>
                  <a:pt x="83" y="189"/>
                </a:lnTo>
                <a:lnTo>
                  <a:pt x="107" y="195"/>
                </a:lnTo>
                <a:lnTo>
                  <a:pt x="132" y="197"/>
                </a:lnTo>
                <a:lnTo>
                  <a:pt x="156" y="196"/>
                </a:lnTo>
                <a:lnTo>
                  <a:pt x="180" y="192"/>
                </a:lnTo>
                <a:lnTo>
                  <a:pt x="203" y="186"/>
                </a:lnTo>
                <a:lnTo>
                  <a:pt x="226" y="177"/>
                </a:lnTo>
                <a:lnTo>
                  <a:pt x="248" y="165"/>
                </a:lnTo>
                <a:lnTo>
                  <a:pt x="267" y="150"/>
                </a:lnTo>
                <a:lnTo>
                  <a:pt x="284" y="133"/>
                </a:lnTo>
                <a:lnTo>
                  <a:pt x="300" y="115"/>
                </a:lnTo>
                <a:lnTo>
                  <a:pt x="313" y="93"/>
                </a:lnTo>
                <a:lnTo>
                  <a:pt x="323" y="71"/>
                </a:lnTo>
                <a:lnTo>
                  <a:pt x="331" y="48"/>
                </a:lnTo>
                <a:lnTo>
                  <a:pt x="336" y="24"/>
                </a:lnTo>
                <a:lnTo>
                  <a:pt x="337" y="0"/>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1" name="Line 119"/>
          <p:cNvSpPr>
            <a:spLocks noChangeShapeType="1"/>
          </p:cNvSpPr>
          <p:nvPr/>
        </p:nvSpPr>
        <p:spPr bwMode="auto">
          <a:xfrm flipH="1" flipV="1">
            <a:off x="8867775" y="341312"/>
            <a:ext cx="1069975" cy="258286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 name="Line 120"/>
          <p:cNvSpPr>
            <a:spLocks noChangeShapeType="1"/>
          </p:cNvSpPr>
          <p:nvPr/>
        </p:nvSpPr>
        <p:spPr bwMode="auto">
          <a:xfrm flipH="1">
            <a:off x="9174163" y="5621337"/>
            <a:ext cx="1716088"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 name="Line 121"/>
          <p:cNvSpPr>
            <a:spLocks noChangeShapeType="1"/>
          </p:cNvSpPr>
          <p:nvPr/>
        </p:nvSpPr>
        <p:spPr bwMode="auto">
          <a:xfrm flipH="1" flipV="1">
            <a:off x="7940675" y="4386262"/>
            <a:ext cx="1233488" cy="123507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 name="Line 122"/>
          <p:cNvSpPr>
            <a:spLocks noChangeShapeType="1"/>
          </p:cNvSpPr>
          <p:nvPr/>
        </p:nvSpPr>
        <p:spPr bwMode="auto">
          <a:xfrm>
            <a:off x="9174163" y="5621337"/>
            <a:ext cx="0" cy="871538"/>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 name="Line 123"/>
          <p:cNvSpPr>
            <a:spLocks noChangeShapeType="1"/>
          </p:cNvSpPr>
          <p:nvPr/>
        </p:nvSpPr>
        <p:spPr bwMode="auto">
          <a:xfrm flipH="1" flipV="1">
            <a:off x="9615488" y="4549775"/>
            <a:ext cx="1068388" cy="107156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Line 124"/>
          <p:cNvSpPr>
            <a:spLocks noChangeShapeType="1"/>
          </p:cNvSpPr>
          <p:nvPr/>
        </p:nvSpPr>
        <p:spPr bwMode="auto">
          <a:xfrm flipH="1">
            <a:off x="8104188" y="4549775"/>
            <a:ext cx="1511300"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7" name="Line 125"/>
          <p:cNvSpPr>
            <a:spLocks noChangeShapeType="1"/>
          </p:cNvSpPr>
          <p:nvPr/>
        </p:nvSpPr>
        <p:spPr bwMode="auto">
          <a:xfrm flipH="1">
            <a:off x="8639175" y="5086350"/>
            <a:ext cx="1511300" cy="0"/>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8" name="Line 126"/>
          <p:cNvSpPr>
            <a:spLocks noChangeShapeType="1"/>
          </p:cNvSpPr>
          <p:nvPr/>
        </p:nvSpPr>
        <p:spPr bwMode="auto">
          <a:xfrm>
            <a:off x="8859838" y="4549775"/>
            <a:ext cx="1069975" cy="107156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 name="Line 127"/>
          <p:cNvSpPr>
            <a:spLocks noChangeShapeType="1"/>
          </p:cNvSpPr>
          <p:nvPr/>
        </p:nvSpPr>
        <p:spPr bwMode="auto">
          <a:xfrm flipH="1">
            <a:off x="8859838" y="5086350"/>
            <a:ext cx="1290638" cy="1290638"/>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 name="Line 128"/>
          <p:cNvSpPr>
            <a:spLocks noChangeShapeType="1"/>
          </p:cNvSpPr>
          <p:nvPr/>
        </p:nvSpPr>
        <p:spPr bwMode="auto">
          <a:xfrm>
            <a:off x="8859838" y="4549775"/>
            <a:ext cx="0" cy="182721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 name="Line 129"/>
          <p:cNvSpPr>
            <a:spLocks noChangeShapeType="1"/>
          </p:cNvSpPr>
          <p:nvPr/>
        </p:nvSpPr>
        <p:spPr bwMode="auto">
          <a:xfrm flipV="1">
            <a:off x="9929813" y="3794125"/>
            <a:ext cx="0" cy="182721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 name="Line 130"/>
          <p:cNvSpPr>
            <a:spLocks noChangeShapeType="1"/>
          </p:cNvSpPr>
          <p:nvPr/>
        </p:nvSpPr>
        <p:spPr bwMode="auto">
          <a:xfrm flipV="1">
            <a:off x="8639175" y="3794125"/>
            <a:ext cx="1290638" cy="1292225"/>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 name="Line 131"/>
          <p:cNvSpPr>
            <a:spLocks noChangeShapeType="1"/>
          </p:cNvSpPr>
          <p:nvPr/>
        </p:nvSpPr>
        <p:spPr bwMode="auto">
          <a:xfrm flipH="1" flipV="1">
            <a:off x="8104188" y="4549775"/>
            <a:ext cx="2579688" cy="1071563"/>
          </a:xfrm>
          <a:prstGeom prst="line">
            <a:avLst/>
          </a:prstGeom>
          <a:noFill/>
          <a:ln w="0">
            <a:solidFill>
              <a:srgbClr val="00FF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4" name="Freeform 132"/>
          <p:cNvSpPr>
            <a:spLocks/>
          </p:cNvSpPr>
          <p:nvPr/>
        </p:nvSpPr>
        <p:spPr bwMode="auto">
          <a:xfrm>
            <a:off x="8640763" y="5086350"/>
            <a:ext cx="1289050" cy="534988"/>
          </a:xfrm>
          <a:custGeom>
            <a:avLst/>
            <a:gdLst>
              <a:gd name="T0" fmla="*/ 0 w 812"/>
              <a:gd name="T1" fmla="*/ 0 h 337"/>
              <a:gd name="T2" fmla="*/ 40 w 812"/>
              <a:gd name="T3" fmla="*/ 39 h 337"/>
              <a:gd name="T4" fmla="*/ 83 w 812"/>
              <a:gd name="T5" fmla="*/ 75 h 337"/>
              <a:gd name="T6" fmla="*/ 128 w 812"/>
              <a:gd name="T7" fmla="*/ 111 h 337"/>
              <a:gd name="T8" fmla="*/ 173 w 812"/>
              <a:gd name="T9" fmla="*/ 143 h 337"/>
              <a:gd name="T10" fmla="*/ 221 w 812"/>
              <a:gd name="T11" fmla="*/ 173 h 337"/>
              <a:gd name="T12" fmla="*/ 270 w 812"/>
              <a:gd name="T13" fmla="*/ 201 h 337"/>
              <a:gd name="T14" fmla="*/ 320 w 812"/>
              <a:gd name="T15" fmla="*/ 227 h 337"/>
              <a:gd name="T16" fmla="*/ 373 w 812"/>
              <a:gd name="T17" fmla="*/ 249 h 337"/>
              <a:gd name="T18" fmla="*/ 425 w 812"/>
              <a:gd name="T19" fmla="*/ 270 h 337"/>
              <a:gd name="T20" fmla="*/ 478 w 812"/>
              <a:gd name="T21" fmla="*/ 287 h 337"/>
              <a:gd name="T22" fmla="*/ 533 w 812"/>
              <a:gd name="T23" fmla="*/ 302 h 337"/>
              <a:gd name="T24" fmla="*/ 587 w 812"/>
              <a:gd name="T25" fmla="*/ 315 h 337"/>
              <a:gd name="T26" fmla="*/ 643 w 812"/>
              <a:gd name="T27" fmla="*/ 325 h 337"/>
              <a:gd name="T28" fmla="*/ 700 w 812"/>
              <a:gd name="T29" fmla="*/ 331 h 337"/>
              <a:gd name="T30" fmla="*/ 755 w 812"/>
              <a:gd name="T31" fmla="*/ 336 h 337"/>
              <a:gd name="T32" fmla="*/ 812 w 812"/>
              <a:gd name="T33" fmla="*/ 337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12" h="337">
                <a:moveTo>
                  <a:pt x="0" y="0"/>
                </a:moveTo>
                <a:lnTo>
                  <a:pt x="40" y="39"/>
                </a:lnTo>
                <a:lnTo>
                  <a:pt x="83" y="75"/>
                </a:lnTo>
                <a:lnTo>
                  <a:pt x="128" y="111"/>
                </a:lnTo>
                <a:lnTo>
                  <a:pt x="173" y="143"/>
                </a:lnTo>
                <a:lnTo>
                  <a:pt x="221" y="173"/>
                </a:lnTo>
                <a:lnTo>
                  <a:pt x="270" y="201"/>
                </a:lnTo>
                <a:lnTo>
                  <a:pt x="320" y="227"/>
                </a:lnTo>
                <a:lnTo>
                  <a:pt x="373" y="249"/>
                </a:lnTo>
                <a:lnTo>
                  <a:pt x="425" y="270"/>
                </a:lnTo>
                <a:lnTo>
                  <a:pt x="478" y="287"/>
                </a:lnTo>
                <a:lnTo>
                  <a:pt x="533" y="302"/>
                </a:lnTo>
                <a:lnTo>
                  <a:pt x="587" y="315"/>
                </a:lnTo>
                <a:lnTo>
                  <a:pt x="643" y="325"/>
                </a:lnTo>
                <a:lnTo>
                  <a:pt x="700" y="331"/>
                </a:lnTo>
                <a:lnTo>
                  <a:pt x="755" y="336"/>
                </a:lnTo>
                <a:lnTo>
                  <a:pt x="812" y="337"/>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5" name="Freeform 133"/>
          <p:cNvSpPr>
            <a:spLocks/>
          </p:cNvSpPr>
          <p:nvPr/>
        </p:nvSpPr>
        <p:spPr bwMode="auto">
          <a:xfrm>
            <a:off x="8859838" y="4549775"/>
            <a:ext cx="1289050" cy="536575"/>
          </a:xfrm>
          <a:custGeom>
            <a:avLst/>
            <a:gdLst>
              <a:gd name="T0" fmla="*/ 812 w 812"/>
              <a:gd name="T1" fmla="*/ 338 h 338"/>
              <a:gd name="T2" fmla="*/ 772 w 812"/>
              <a:gd name="T3" fmla="*/ 299 h 338"/>
              <a:gd name="T4" fmla="*/ 729 w 812"/>
              <a:gd name="T5" fmla="*/ 262 h 338"/>
              <a:gd name="T6" fmla="*/ 684 w 812"/>
              <a:gd name="T7" fmla="*/ 226 h 338"/>
              <a:gd name="T8" fmla="*/ 639 w 812"/>
              <a:gd name="T9" fmla="*/ 194 h 338"/>
              <a:gd name="T10" fmla="*/ 591 w 812"/>
              <a:gd name="T11" fmla="*/ 164 h 338"/>
              <a:gd name="T12" fmla="*/ 542 w 812"/>
              <a:gd name="T13" fmla="*/ 136 h 338"/>
              <a:gd name="T14" fmla="*/ 492 w 812"/>
              <a:gd name="T15" fmla="*/ 111 h 338"/>
              <a:gd name="T16" fmla="*/ 439 w 812"/>
              <a:gd name="T17" fmla="*/ 88 h 338"/>
              <a:gd name="T18" fmla="*/ 387 w 812"/>
              <a:gd name="T19" fmla="*/ 67 h 338"/>
              <a:gd name="T20" fmla="*/ 334 w 812"/>
              <a:gd name="T21" fmla="*/ 50 h 338"/>
              <a:gd name="T22" fmla="*/ 279 w 812"/>
              <a:gd name="T23" fmla="*/ 35 h 338"/>
              <a:gd name="T24" fmla="*/ 224 w 812"/>
              <a:gd name="T25" fmla="*/ 23 h 338"/>
              <a:gd name="T26" fmla="*/ 169 w 812"/>
              <a:gd name="T27" fmla="*/ 13 h 338"/>
              <a:gd name="T28" fmla="*/ 112 w 812"/>
              <a:gd name="T29" fmla="*/ 6 h 338"/>
              <a:gd name="T30" fmla="*/ 56 w 812"/>
              <a:gd name="T31" fmla="*/ 1 h 338"/>
              <a:gd name="T32" fmla="*/ 0 w 812"/>
              <a:gd name="T33"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12" h="338">
                <a:moveTo>
                  <a:pt x="812" y="338"/>
                </a:moveTo>
                <a:lnTo>
                  <a:pt x="772" y="299"/>
                </a:lnTo>
                <a:lnTo>
                  <a:pt x="729" y="262"/>
                </a:lnTo>
                <a:lnTo>
                  <a:pt x="684" y="226"/>
                </a:lnTo>
                <a:lnTo>
                  <a:pt x="639" y="194"/>
                </a:lnTo>
                <a:lnTo>
                  <a:pt x="591" y="164"/>
                </a:lnTo>
                <a:lnTo>
                  <a:pt x="542" y="136"/>
                </a:lnTo>
                <a:lnTo>
                  <a:pt x="492" y="111"/>
                </a:lnTo>
                <a:lnTo>
                  <a:pt x="439" y="88"/>
                </a:lnTo>
                <a:lnTo>
                  <a:pt x="387" y="67"/>
                </a:lnTo>
                <a:lnTo>
                  <a:pt x="334" y="50"/>
                </a:lnTo>
                <a:lnTo>
                  <a:pt x="279" y="35"/>
                </a:lnTo>
                <a:lnTo>
                  <a:pt x="224" y="23"/>
                </a:lnTo>
                <a:lnTo>
                  <a:pt x="169" y="13"/>
                </a:lnTo>
                <a:lnTo>
                  <a:pt x="112" y="6"/>
                </a:lnTo>
                <a:lnTo>
                  <a:pt x="56" y="1"/>
                </a:lnTo>
                <a:lnTo>
                  <a:pt x="0" y="0"/>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6" name="Freeform 134"/>
          <p:cNvSpPr>
            <a:spLocks/>
          </p:cNvSpPr>
          <p:nvPr/>
        </p:nvSpPr>
        <p:spPr bwMode="auto">
          <a:xfrm>
            <a:off x="9929813" y="5086350"/>
            <a:ext cx="312738" cy="533400"/>
          </a:xfrm>
          <a:custGeom>
            <a:avLst/>
            <a:gdLst>
              <a:gd name="T0" fmla="*/ 0 w 197"/>
              <a:gd name="T1" fmla="*/ 336 h 336"/>
              <a:gd name="T2" fmla="*/ 25 w 197"/>
              <a:gd name="T3" fmla="*/ 335 h 336"/>
              <a:gd name="T4" fmla="*/ 48 w 197"/>
              <a:gd name="T5" fmla="*/ 330 h 336"/>
              <a:gd name="T6" fmla="*/ 71 w 197"/>
              <a:gd name="T7" fmla="*/ 322 h 336"/>
              <a:gd name="T8" fmla="*/ 94 w 197"/>
              <a:gd name="T9" fmla="*/ 312 h 336"/>
              <a:gd name="T10" fmla="*/ 115 w 197"/>
              <a:gd name="T11" fmla="*/ 299 h 336"/>
              <a:gd name="T12" fmla="*/ 134 w 197"/>
              <a:gd name="T13" fmla="*/ 284 h 336"/>
              <a:gd name="T14" fmla="*/ 150 w 197"/>
              <a:gd name="T15" fmla="*/ 266 h 336"/>
              <a:gd name="T16" fmla="*/ 165 w 197"/>
              <a:gd name="T17" fmla="*/ 247 h 336"/>
              <a:gd name="T18" fmla="*/ 177 w 197"/>
              <a:gd name="T19" fmla="*/ 226 h 336"/>
              <a:gd name="T20" fmla="*/ 186 w 197"/>
              <a:gd name="T21" fmla="*/ 202 h 336"/>
              <a:gd name="T22" fmla="*/ 193 w 197"/>
              <a:gd name="T23" fmla="*/ 179 h 336"/>
              <a:gd name="T24" fmla="*/ 196 w 197"/>
              <a:gd name="T25" fmla="*/ 155 h 336"/>
              <a:gd name="T26" fmla="*/ 197 w 197"/>
              <a:gd name="T27" fmla="*/ 131 h 336"/>
              <a:gd name="T28" fmla="*/ 195 w 197"/>
              <a:gd name="T29" fmla="*/ 107 h 336"/>
              <a:gd name="T30" fmla="*/ 189 w 197"/>
              <a:gd name="T31" fmla="*/ 82 h 336"/>
              <a:gd name="T32" fmla="*/ 181 w 197"/>
              <a:gd name="T33" fmla="*/ 60 h 336"/>
              <a:gd name="T34" fmla="*/ 169 w 197"/>
              <a:gd name="T35" fmla="*/ 38 h 336"/>
              <a:gd name="T36" fmla="*/ 156 w 197"/>
              <a:gd name="T37" fmla="*/ 17 h 336"/>
              <a:gd name="T38" fmla="*/ 139 w 197"/>
              <a:gd name="T39"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7" h="336">
                <a:moveTo>
                  <a:pt x="0" y="336"/>
                </a:moveTo>
                <a:lnTo>
                  <a:pt x="25" y="335"/>
                </a:lnTo>
                <a:lnTo>
                  <a:pt x="48" y="330"/>
                </a:lnTo>
                <a:lnTo>
                  <a:pt x="71" y="322"/>
                </a:lnTo>
                <a:lnTo>
                  <a:pt x="94" y="312"/>
                </a:lnTo>
                <a:lnTo>
                  <a:pt x="115" y="299"/>
                </a:lnTo>
                <a:lnTo>
                  <a:pt x="134" y="284"/>
                </a:lnTo>
                <a:lnTo>
                  <a:pt x="150" y="266"/>
                </a:lnTo>
                <a:lnTo>
                  <a:pt x="165" y="247"/>
                </a:lnTo>
                <a:lnTo>
                  <a:pt x="177" y="226"/>
                </a:lnTo>
                <a:lnTo>
                  <a:pt x="186" y="202"/>
                </a:lnTo>
                <a:lnTo>
                  <a:pt x="193" y="179"/>
                </a:lnTo>
                <a:lnTo>
                  <a:pt x="196" y="155"/>
                </a:lnTo>
                <a:lnTo>
                  <a:pt x="197" y="131"/>
                </a:lnTo>
                <a:lnTo>
                  <a:pt x="195" y="107"/>
                </a:lnTo>
                <a:lnTo>
                  <a:pt x="189" y="82"/>
                </a:lnTo>
                <a:lnTo>
                  <a:pt x="181" y="60"/>
                </a:lnTo>
                <a:lnTo>
                  <a:pt x="169" y="38"/>
                </a:lnTo>
                <a:lnTo>
                  <a:pt x="156" y="17"/>
                </a:lnTo>
                <a:lnTo>
                  <a:pt x="139" y="0"/>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7" name="Freeform 135"/>
          <p:cNvSpPr>
            <a:spLocks/>
          </p:cNvSpPr>
          <p:nvPr/>
        </p:nvSpPr>
        <p:spPr bwMode="auto">
          <a:xfrm>
            <a:off x="8547100" y="4549775"/>
            <a:ext cx="312738" cy="534988"/>
          </a:xfrm>
          <a:custGeom>
            <a:avLst/>
            <a:gdLst>
              <a:gd name="T0" fmla="*/ 197 w 197"/>
              <a:gd name="T1" fmla="*/ 0 h 337"/>
              <a:gd name="T2" fmla="*/ 172 w 197"/>
              <a:gd name="T3" fmla="*/ 1 h 337"/>
              <a:gd name="T4" fmla="*/ 149 w 197"/>
              <a:gd name="T5" fmla="*/ 6 h 337"/>
              <a:gd name="T6" fmla="*/ 125 w 197"/>
              <a:gd name="T7" fmla="*/ 14 h 337"/>
              <a:gd name="T8" fmla="*/ 103 w 197"/>
              <a:gd name="T9" fmla="*/ 24 h 337"/>
              <a:gd name="T10" fmla="*/ 82 w 197"/>
              <a:gd name="T11" fmla="*/ 37 h 337"/>
              <a:gd name="T12" fmla="*/ 63 w 197"/>
              <a:gd name="T13" fmla="*/ 53 h 337"/>
              <a:gd name="T14" fmla="*/ 46 w 197"/>
              <a:gd name="T15" fmla="*/ 71 h 337"/>
              <a:gd name="T16" fmla="*/ 32 w 197"/>
              <a:gd name="T17" fmla="*/ 89 h 337"/>
              <a:gd name="T18" fmla="*/ 20 w 197"/>
              <a:gd name="T19" fmla="*/ 111 h 337"/>
              <a:gd name="T20" fmla="*/ 11 w 197"/>
              <a:gd name="T21" fmla="*/ 134 h 337"/>
              <a:gd name="T22" fmla="*/ 4 w 197"/>
              <a:gd name="T23" fmla="*/ 157 h 337"/>
              <a:gd name="T24" fmla="*/ 1 w 197"/>
              <a:gd name="T25" fmla="*/ 181 h 337"/>
              <a:gd name="T26" fmla="*/ 0 w 197"/>
              <a:gd name="T27" fmla="*/ 205 h 337"/>
              <a:gd name="T28" fmla="*/ 2 w 197"/>
              <a:gd name="T29" fmla="*/ 230 h 337"/>
              <a:gd name="T30" fmla="*/ 7 w 197"/>
              <a:gd name="T31" fmla="*/ 254 h 337"/>
              <a:gd name="T32" fmla="*/ 16 w 197"/>
              <a:gd name="T33" fmla="*/ 276 h 337"/>
              <a:gd name="T34" fmla="*/ 27 w 197"/>
              <a:gd name="T35" fmla="*/ 299 h 337"/>
              <a:gd name="T36" fmla="*/ 41 w 197"/>
              <a:gd name="T37" fmla="*/ 319 h 337"/>
              <a:gd name="T38" fmla="*/ 58 w 197"/>
              <a:gd name="T39" fmla="*/ 337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7" h="337">
                <a:moveTo>
                  <a:pt x="197" y="0"/>
                </a:moveTo>
                <a:lnTo>
                  <a:pt x="172" y="1"/>
                </a:lnTo>
                <a:lnTo>
                  <a:pt x="149" y="6"/>
                </a:lnTo>
                <a:lnTo>
                  <a:pt x="125" y="14"/>
                </a:lnTo>
                <a:lnTo>
                  <a:pt x="103" y="24"/>
                </a:lnTo>
                <a:lnTo>
                  <a:pt x="82" y="37"/>
                </a:lnTo>
                <a:lnTo>
                  <a:pt x="63" y="53"/>
                </a:lnTo>
                <a:lnTo>
                  <a:pt x="46" y="71"/>
                </a:lnTo>
                <a:lnTo>
                  <a:pt x="32" y="89"/>
                </a:lnTo>
                <a:lnTo>
                  <a:pt x="20" y="111"/>
                </a:lnTo>
                <a:lnTo>
                  <a:pt x="11" y="134"/>
                </a:lnTo>
                <a:lnTo>
                  <a:pt x="4" y="157"/>
                </a:lnTo>
                <a:lnTo>
                  <a:pt x="1" y="181"/>
                </a:lnTo>
                <a:lnTo>
                  <a:pt x="0" y="205"/>
                </a:lnTo>
                <a:lnTo>
                  <a:pt x="2" y="230"/>
                </a:lnTo>
                <a:lnTo>
                  <a:pt x="7" y="254"/>
                </a:lnTo>
                <a:lnTo>
                  <a:pt x="16" y="276"/>
                </a:lnTo>
                <a:lnTo>
                  <a:pt x="27" y="299"/>
                </a:lnTo>
                <a:lnTo>
                  <a:pt x="41" y="319"/>
                </a:lnTo>
                <a:lnTo>
                  <a:pt x="58" y="337"/>
                </a:lnTo>
              </a:path>
            </a:pathLst>
          </a:custGeom>
          <a:noFill/>
          <a:ln w="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545723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1000"/>
                                        <p:tgtEl>
                                          <p:spTgt spid="74"/>
                                        </p:tgtEl>
                                      </p:cBhvr>
                                    </p:animEffect>
                                    <p:anim calcmode="lin" valueType="num">
                                      <p:cBhvr>
                                        <p:cTn id="8" dur="1000" fill="hold"/>
                                        <p:tgtEl>
                                          <p:spTgt spid="74"/>
                                        </p:tgtEl>
                                        <p:attrNameLst>
                                          <p:attrName>ppt_x</p:attrName>
                                        </p:attrNameLst>
                                      </p:cBhvr>
                                      <p:tavLst>
                                        <p:tav tm="0">
                                          <p:val>
                                            <p:strVal val="#ppt_x"/>
                                          </p:val>
                                        </p:tav>
                                        <p:tav tm="100000">
                                          <p:val>
                                            <p:strVal val="#ppt_x"/>
                                          </p:val>
                                        </p:tav>
                                      </p:tavLst>
                                    </p:anim>
                                    <p:anim calcmode="lin" valueType="num">
                                      <p:cBhvr>
                                        <p:cTn id="9" dur="1000" fill="hold"/>
                                        <p:tgtEl>
                                          <p:spTgt spid="7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5"/>
                                        </p:tgtEl>
                                        <p:attrNameLst>
                                          <p:attrName>style.visibility</p:attrName>
                                        </p:attrNameLst>
                                      </p:cBhvr>
                                      <p:to>
                                        <p:strVal val="visible"/>
                                      </p:to>
                                    </p:set>
                                    <p:animEffect transition="in" filter="fade">
                                      <p:cBhvr>
                                        <p:cTn id="12" dur="1000"/>
                                        <p:tgtEl>
                                          <p:spTgt spid="75"/>
                                        </p:tgtEl>
                                      </p:cBhvr>
                                    </p:animEffect>
                                    <p:anim calcmode="lin" valueType="num">
                                      <p:cBhvr>
                                        <p:cTn id="13" dur="1000" fill="hold"/>
                                        <p:tgtEl>
                                          <p:spTgt spid="75"/>
                                        </p:tgtEl>
                                        <p:attrNameLst>
                                          <p:attrName>ppt_x</p:attrName>
                                        </p:attrNameLst>
                                      </p:cBhvr>
                                      <p:tavLst>
                                        <p:tav tm="0">
                                          <p:val>
                                            <p:strVal val="#ppt_x"/>
                                          </p:val>
                                        </p:tav>
                                        <p:tav tm="100000">
                                          <p:val>
                                            <p:strVal val="#ppt_x"/>
                                          </p:val>
                                        </p:tav>
                                      </p:tavLst>
                                    </p:anim>
                                    <p:anim calcmode="lin" valueType="num">
                                      <p:cBhvr>
                                        <p:cTn id="14" dur="1000" fill="hold"/>
                                        <p:tgtEl>
                                          <p:spTgt spid="7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animEffect transition="in" filter="fade">
                                      <p:cBhvr>
                                        <p:cTn id="17" dur="1000"/>
                                        <p:tgtEl>
                                          <p:spTgt spid="76"/>
                                        </p:tgtEl>
                                      </p:cBhvr>
                                    </p:animEffect>
                                    <p:anim calcmode="lin" valueType="num">
                                      <p:cBhvr>
                                        <p:cTn id="18" dur="1000" fill="hold"/>
                                        <p:tgtEl>
                                          <p:spTgt spid="76"/>
                                        </p:tgtEl>
                                        <p:attrNameLst>
                                          <p:attrName>ppt_x</p:attrName>
                                        </p:attrNameLst>
                                      </p:cBhvr>
                                      <p:tavLst>
                                        <p:tav tm="0">
                                          <p:val>
                                            <p:strVal val="#ppt_x"/>
                                          </p:val>
                                        </p:tav>
                                        <p:tav tm="100000">
                                          <p:val>
                                            <p:strVal val="#ppt_x"/>
                                          </p:val>
                                        </p:tav>
                                      </p:tavLst>
                                    </p:anim>
                                    <p:anim calcmode="lin" valueType="num">
                                      <p:cBhvr>
                                        <p:cTn id="19" dur="1000" fill="hold"/>
                                        <p:tgtEl>
                                          <p:spTgt spid="7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77"/>
                                        </p:tgtEl>
                                        <p:attrNameLst>
                                          <p:attrName>style.visibility</p:attrName>
                                        </p:attrNameLst>
                                      </p:cBhvr>
                                      <p:to>
                                        <p:strVal val="visible"/>
                                      </p:to>
                                    </p:set>
                                    <p:animEffect transition="in" filter="fade">
                                      <p:cBhvr>
                                        <p:cTn id="22" dur="1000"/>
                                        <p:tgtEl>
                                          <p:spTgt spid="77"/>
                                        </p:tgtEl>
                                      </p:cBhvr>
                                    </p:animEffect>
                                    <p:anim calcmode="lin" valueType="num">
                                      <p:cBhvr>
                                        <p:cTn id="23" dur="1000" fill="hold"/>
                                        <p:tgtEl>
                                          <p:spTgt spid="77"/>
                                        </p:tgtEl>
                                        <p:attrNameLst>
                                          <p:attrName>ppt_x</p:attrName>
                                        </p:attrNameLst>
                                      </p:cBhvr>
                                      <p:tavLst>
                                        <p:tav tm="0">
                                          <p:val>
                                            <p:strVal val="#ppt_x"/>
                                          </p:val>
                                        </p:tav>
                                        <p:tav tm="100000">
                                          <p:val>
                                            <p:strVal val="#ppt_x"/>
                                          </p:val>
                                        </p:tav>
                                      </p:tavLst>
                                    </p:anim>
                                    <p:anim calcmode="lin" valueType="num">
                                      <p:cBhvr>
                                        <p:cTn id="24" dur="1000" fill="hold"/>
                                        <p:tgtEl>
                                          <p:spTgt spid="7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78"/>
                                        </p:tgtEl>
                                        <p:attrNameLst>
                                          <p:attrName>style.visibility</p:attrName>
                                        </p:attrNameLst>
                                      </p:cBhvr>
                                      <p:to>
                                        <p:strVal val="visible"/>
                                      </p:to>
                                    </p:set>
                                    <p:animEffect transition="in" filter="fade">
                                      <p:cBhvr>
                                        <p:cTn id="27" dur="1000"/>
                                        <p:tgtEl>
                                          <p:spTgt spid="78"/>
                                        </p:tgtEl>
                                      </p:cBhvr>
                                    </p:animEffect>
                                    <p:anim calcmode="lin" valueType="num">
                                      <p:cBhvr>
                                        <p:cTn id="28" dur="1000" fill="hold"/>
                                        <p:tgtEl>
                                          <p:spTgt spid="78"/>
                                        </p:tgtEl>
                                        <p:attrNameLst>
                                          <p:attrName>ppt_x</p:attrName>
                                        </p:attrNameLst>
                                      </p:cBhvr>
                                      <p:tavLst>
                                        <p:tav tm="0">
                                          <p:val>
                                            <p:strVal val="#ppt_x"/>
                                          </p:val>
                                        </p:tav>
                                        <p:tav tm="100000">
                                          <p:val>
                                            <p:strVal val="#ppt_x"/>
                                          </p:val>
                                        </p:tav>
                                      </p:tavLst>
                                    </p:anim>
                                    <p:anim calcmode="lin" valueType="num">
                                      <p:cBhvr>
                                        <p:cTn id="29" dur="1000" fill="hold"/>
                                        <p:tgtEl>
                                          <p:spTgt spid="7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9"/>
                                        </p:tgtEl>
                                        <p:attrNameLst>
                                          <p:attrName>style.visibility</p:attrName>
                                        </p:attrNameLst>
                                      </p:cBhvr>
                                      <p:to>
                                        <p:strVal val="visible"/>
                                      </p:to>
                                    </p:set>
                                    <p:animEffect transition="in" filter="fade">
                                      <p:cBhvr>
                                        <p:cTn id="32" dur="1000"/>
                                        <p:tgtEl>
                                          <p:spTgt spid="79"/>
                                        </p:tgtEl>
                                      </p:cBhvr>
                                    </p:animEffect>
                                    <p:anim calcmode="lin" valueType="num">
                                      <p:cBhvr>
                                        <p:cTn id="33" dur="1000" fill="hold"/>
                                        <p:tgtEl>
                                          <p:spTgt spid="79"/>
                                        </p:tgtEl>
                                        <p:attrNameLst>
                                          <p:attrName>ppt_x</p:attrName>
                                        </p:attrNameLst>
                                      </p:cBhvr>
                                      <p:tavLst>
                                        <p:tav tm="0">
                                          <p:val>
                                            <p:strVal val="#ppt_x"/>
                                          </p:val>
                                        </p:tav>
                                        <p:tav tm="100000">
                                          <p:val>
                                            <p:strVal val="#ppt_x"/>
                                          </p:val>
                                        </p:tav>
                                      </p:tavLst>
                                    </p:anim>
                                    <p:anim calcmode="lin" valueType="num">
                                      <p:cBhvr>
                                        <p:cTn id="34" dur="1000" fill="hold"/>
                                        <p:tgtEl>
                                          <p:spTgt spid="7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0"/>
                                        </p:tgtEl>
                                        <p:attrNameLst>
                                          <p:attrName>style.visibility</p:attrName>
                                        </p:attrNameLst>
                                      </p:cBhvr>
                                      <p:to>
                                        <p:strVal val="visible"/>
                                      </p:to>
                                    </p:set>
                                    <p:animEffect transition="in" filter="fade">
                                      <p:cBhvr>
                                        <p:cTn id="37" dur="1000"/>
                                        <p:tgtEl>
                                          <p:spTgt spid="80"/>
                                        </p:tgtEl>
                                      </p:cBhvr>
                                    </p:animEffect>
                                    <p:anim calcmode="lin" valueType="num">
                                      <p:cBhvr>
                                        <p:cTn id="38" dur="1000" fill="hold"/>
                                        <p:tgtEl>
                                          <p:spTgt spid="80"/>
                                        </p:tgtEl>
                                        <p:attrNameLst>
                                          <p:attrName>ppt_x</p:attrName>
                                        </p:attrNameLst>
                                      </p:cBhvr>
                                      <p:tavLst>
                                        <p:tav tm="0">
                                          <p:val>
                                            <p:strVal val="#ppt_x"/>
                                          </p:val>
                                        </p:tav>
                                        <p:tav tm="100000">
                                          <p:val>
                                            <p:strVal val="#ppt_x"/>
                                          </p:val>
                                        </p:tav>
                                      </p:tavLst>
                                    </p:anim>
                                    <p:anim calcmode="lin" valueType="num">
                                      <p:cBhvr>
                                        <p:cTn id="39" dur="1000" fill="hold"/>
                                        <p:tgtEl>
                                          <p:spTgt spid="8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81"/>
                                        </p:tgtEl>
                                        <p:attrNameLst>
                                          <p:attrName>style.visibility</p:attrName>
                                        </p:attrNameLst>
                                      </p:cBhvr>
                                      <p:to>
                                        <p:strVal val="visible"/>
                                      </p:to>
                                    </p:set>
                                    <p:animEffect transition="in" filter="fade">
                                      <p:cBhvr>
                                        <p:cTn id="42" dur="1000"/>
                                        <p:tgtEl>
                                          <p:spTgt spid="81"/>
                                        </p:tgtEl>
                                      </p:cBhvr>
                                    </p:animEffect>
                                    <p:anim calcmode="lin" valueType="num">
                                      <p:cBhvr>
                                        <p:cTn id="43" dur="1000" fill="hold"/>
                                        <p:tgtEl>
                                          <p:spTgt spid="81"/>
                                        </p:tgtEl>
                                        <p:attrNameLst>
                                          <p:attrName>ppt_x</p:attrName>
                                        </p:attrNameLst>
                                      </p:cBhvr>
                                      <p:tavLst>
                                        <p:tav tm="0">
                                          <p:val>
                                            <p:strVal val="#ppt_x"/>
                                          </p:val>
                                        </p:tav>
                                        <p:tav tm="100000">
                                          <p:val>
                                            <p:strVal val="#ppt_x"/>
                                          </p:val>
                                        </p:tav>
                                      </p:tavLst>
                                    </p:anim>
                                    <p:anim calcmode="lin" valueType="num">
                                      <p:cBhvr>
                                        <p:cTn id="44" dur="1000" fill="hold"/>
                                        <p:tgtEl>
                                          <p:spTgt spid="81"/>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82"/>
                                        </p:tgtEl>
                                        <p:attrNameLst>
                                          <p:attrName>style.visibility</p:attrName>
                                        </p:attrNameLst>
                                      </p:cBhvr>
                                      <p:to>
                                        <p:strVal val="visible"/>
                                      </p:to>
                                    </p:set>
                                    <p:animEffect transition="in" filter="fade">
                                      <p:cBhvr>
                                        <p:cTn id="47" dur="1000"/>
                                        <p:tgtEl>
                                          <p:spTgt spid="82"/>
                                        </p:tgtEl>
                                      </p:cBhvr>
                                    </p:animEffect>
                                    <p:anim calcmode="lin" valueType="num">
                                      <p:cBhvr>
                                        <p:cTn id="48" dur="1000" fill="hold"/>
                                        <p:tgtEl>
                                          <p:spTgt spid="82"/>
                                        </p:tgtEl>
                                        <p:attrNameLst>
                                          <p:attrName>ppt_x</p:attrName>
                                        </p:attrNameLst>
                                      </p:cBhvr>
                                      <p:tavLst>
                                        <p:tav tm="0">
                                          <p:val>
                                            <p:strVal val="#ppt_x"/>
                                          </p:val>
                                        </p:tav>
                                        <p:tav tm="100000">
                                          <p:val>
                                            <p:strVal val="#ppt_x"/>
                                          </p:val>
                                        </p:tav>
                                      </p:tavLst>
                                    </p:anim>
                                    <p:anim calcmode="lin" valueType="num">
                                      <p:cBhvr>
                                        <p:cTn id="49" dur="1000" fill="hold"/>
                                        <p:tgtEl>
                                          <p:spTgt spid="8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83"/>
                                        </p:tgtEl>
                                        <p:attrNameLst>
                                          <p:attrName>style.visibility</p:attrName>
                                        </p:attrNameLst>
                                      </p:cBhvr>
                                      <p:to>
                                        <p:strVal val="visible"/>
                                      </p:to>
                                    </p:set>
                                    <p:animEffect transition="in" filter="fade">
                                      <p:cBhvr>
                                        <p:cTn id="52" dur="1000"/>
                                        <p:tgtEl>
                                          <p:spTgt spid="83"/>
                                        </p:tgtEl>
                                      </p:cBhvr>
                                    </p:animEffect>
                                    <p:anim calcmode="lin" valueType="num">
                                      <p:cBhvr>
                                        <p:cTn id="53" dur="1000" fill="hold"/>
                                        <p:tgtEl>
                                          <p:spTgt spid="83"/>
                                        </p:tgtEl>
                                        <p:attrNameLst>
                                          <p:attrName>ppt_x</p:attrName>
                                        </p:attrNameLst>
                                      </p:cBhvr>
                                      <p:tavLst>
                                        <p:tav tm="0">
                                          <p:val>
                                            <p:strVal val="#ppt_x"/>
                                          </p:val>
                                        </p:tav>
                                        <p:tav tm="100000">
                                          <p:val>
                                            <p:strVal val="#ppt_x"/>
                                          </p:val>
                                        </p:tav>
                                      </p:tavLst>
                                    </p:anim>
                                    <p:anim calcmode="lin" valueType="num">
                                      <p:cBhvr>
                                        <p:cTn id="54" dur="1000" fill="hold"/>
                                        <p:tgtEl>
                                          <p:spTgt spid="8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84"/>
                                        </p:tgtEl>
                                        <p:attrNameLst>
                                          <p:attrName>style.visibility</p:attrName>
                                        </p:attrNameLst>
                                      </p:cBhvr>
                                      <p:to>
                                        <p:strVal val="visible"/>
                                      </p:to>
                                    </p:set>
                                    <p:animEffect transition="in" filter="fade">
                                      <p:cBhvr>
                                        <p:cTn id="57" dur="1000"/>
                                        <p:tgtEl>
                                          <p:spTgt spid="84"/>
                                        </p:tgtEl>
                                      </p:cBhvr>
                                    </p:animEffect>
                                    <p:anim calcmode="lin" valueType="num">
                                      <p:cBhvr>
                                        <p:cTn id="58" dur="1000" fill="hold"/>
                                        <p:tgtEl>
                                          <p:spTgt spid="84"/>
                                        </p:tgtEl>
                                        <p:attrNameLst>
                                          <p:attrName>ppt_x</p:attrName>
                                        </p:attrNameLst>
                                      </p:cBhvr>
                                      <p:tavLst>
                                        <p:tav tm="0">
                                          <p:val>
                                            <p:strVal val="#ppt_x"/>
                                          </p:val>
                                        </p:tav>
                                        <p:tav tm="100000">
                                          <p:val>
                                            <p:strVal val="#ppt_x"/>
                                          </p:val>
                                        </p:tav>
                                      </p:tavLst>
                                    </p:anim>
                                    <p:anim calcmode="lin" valueType="num">
                                      <p:cBhvr>
                                        <p:cTn id="59" dur="1000" fill="hold"/>
                                        <p:tgtEl>
                                          <p:spTgt spid="8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85"/>
                                        </p:tgtEl>
                                        <p:attrNameLst>
                                          <p:attrName>style.visibility</p:attrName>
                                        </p:attrNameLst>
                                      </p:cBhvr>
                                      <p:to>
                                        <p:strVal val="visible"/>
                                      </p:to>
                                    </p:set>
                                    <p:animEffect transition="in" filter="fade">
                                      <p:cBhvr>
                                        <p:cTn id="62" dur="1000"/>
                                        <p:tgtEl>
                                          <p:spTgt spid="85"/>
                                        </p:tgtEl>
                                      </p:cBhvr>
                                    </p:animEffect>
                                    <p:anim calcmode="lin" valueType="num">
                                      <p:cBhvr>
                                        <p:cTn id="63" dur="1000" fill="hold"/>
                                        <p:tgtEl>
                                          <p:spTgt spid="85"/>
                                        </p:tgtEl>
                                        <p:attrNameLst>
                                          <p:attrName>ppt_x</p:attrName>
                                        </p:attrNameLst>
                                      </p:cBhvr>
                                      <p:tavLst>
                                        <p:tav tm="0">
                                          <p:val>
                                            <p:strVal val="#ppt_x"/>
                                          </p:val>
                                        </p:tav>
                                        <p:tav tm="100000">
                                          <p:val>
                                            <p:strVal val="#ppt_x"/>
                                          </p:val>
                                        </p:tav>
                                      </p:tavLst>
                                    </p:anim>
                                    <p:anim calcmode="lin" valueType="num">
                                      <p:cBhvr>
                                        <p:cTn id="64" dur="1000" fill="hold"/>
                                        <p:tgtEl>
                                          <p:spTgt spid="85"/>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86"/>
                                        </p:tgtEl>
                                        <p:attrNameLst>
                                          <p:attrName>style.visibility</p:attrName>
                                        </p:attrNameLst>
                                      </p:cBhvr>
                                      <p:to>
                                        <p:strVal val="visible"/>
                                      </p:to>
                                    </p:set>
                                    <p:animEffect transition="in" filter="fade">
                                      <p:cBhvr>
                                        <p:cTn id="67" dur="1000"/>
                                        <p:tgtEl>
                                          <p:spTgt spid="86"/>
                                        </p:tgtEl>
                                      </p:cBhvr>
                                    </p:animEffect>
                                    <p:anim calcmode="lin" valueType="num">
                                      <p:cBhvr>
                                        <p:cTn id="68" dur="1000" fill="hold"/>
                                        <p:tgtEl>
                                          <p:spTgt spid="86"/>
                                        </p:tgtEl>
                                        <p:attrNameLst>
                                          <p:attrName>ppt_x</p:attrName>
                                        </p:attrNameLst>
                                      </p:cBhvr>
                                      <p:tavLst>
                                        <p:tav tm="0">
                                          <p:val>
                                            <p:strVal val="#ppt_x"/>
                                          </p:val>
                                        </p:tav>
                                        <p:tav tm="100000">
                                          <p:val>
                                            <p:strVal val="#ppt_x"/>
                                          </p:val>
                                        </p:tav>
                                      </p:tavLst>
                                    </p:anim>
                                    <p:anim calcmode="lin" valueType="num">
                                      <p:cBhvr>
                                        <p:cTn id="69" dur="1000" fill="hold"/>
                                        <p:tgtEl>
                                          <p:spTgt spid="86"/>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87"/>
                                        </p:tgtEl>
                                        <p:attrNameLst>
                                          <p:attrName>style.visibility</p:attrName>
                                        </p:attrNameLst>
                                      </p:cBhvr>
                                      <p:to>
                                        <p:strVal val="visible"/>
                                      </p:to>
                                    </p:set>
                                    <p:animEffect transition="in" filter="fade">
                                      <p:cBhvr>
                                        <p:cTn id="72" dur="1000"/>
                                        <p:tgtEl>
                                          <p:spTgt spid="87"/>
                                        </p:tgtEl>
                                      </p:cBhvr>
                                    </p:animEffect>
                                    <p:anim calcmode="lin" valueType="num">
                                      <p:cBhvr>
                                        <p:cTn id="73" dur="1000" fill="hold"/>
                                        <p:tgtEl>
                                          <p:spTgt spid="87"/>
                                        </p:tgtEl>
                                        <p:attrNameLst>
                                          <p:attrName>ppt_x</p:attrName>
                                        </p:attrNameLst>
                                      </p:cBhvr>
                                      <p:tavLst>
                                        <p:tav tm="0">
                                          <p:val>
                                            <p:strVal val="#ppt_x"/>
                                          </p:val>
                                        </p:tav>
                                        <p:tav tm="100000">
                                          <p:val>
                                            <p:strVal val="#ppt_x"/>
                                          </p:val>
                                        </p:tav>
                                      </p:tavLst>
                                    </p:anim>
                                    <p:anim calcmode="lin" valueType="num">
                                      <p:cBhvr>
                                        <p:cTn id="74" dur="1000" fill="hold"/>
                                        <p:tgtEl>
                                          <p:spTgt spid="87"/>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88"/>
                                        </p:tgtEl>
                                        <p:attrNameLst>
                                          <p:attrName>style.visibility</p:attrName>
                                        </p:attrNameLst>
                                      </p:cBhvr>
                                      <p:to>
                                        <p:strVal val="visible"/>
                                      </p:to>
                                    </p:set>
                                    <p:animEffect transition="in" filter="fade">
                                      <p:cBhvr>
                                        <p:cTn id="77" dur="1000"/>
                                        <p:tgtEl>
                                          <p:spTgt spid="88"/>
                                        </p:tgtEl>
                                      </p:cBhvr>
                                    </p:animEffect>
                                    <p:anim calcmode="lin" valueType="num">
                                      <p:cBhvr>
                                        <p:cTn id="78" dur="1000" fill="hold"/>
                                        <p:tgtEl>
                                          <p:spTgt spid="88"/>
                                        </p:tgtEl>
                                        <p:attrNameLst>
                                          <p:attrName>ppt_x</p:attrName>
                                        </p:attrNameLst>
                                      </p:cBhvr>
                                      <p:tavLst>
                                        <p:tav tm="0">
                                          <p:val>
                                            <p:strVal val="#ppt_x"/>
                                          </p:val>
                                        </p:tav>
                                        <p:tav tm="100000">
                                          <p:val>
                                            <p:strVal val="#ppt_x"/>
                                          </p:val>
                                        </p:tav>
                                      </p:tavLst>
                                    </p:anim>
                                    <p:anim calcmode="lin" valueType="num">
                                      <p:cBhvr>
                                        <p:cTn id="79" dur="1000" fill="hold"/>
                                        <p:tgtEl>
                                          <p:spTgt spid="88"/>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101"/>
                                        </p:tgtEl>
                                        <p:attrNameLst>
                                          <p:attrName>style.visibility</p:attrName>
                                        </p:attrNameLst>
                                      </p:cBhvr>
                                      <p:to>
                                        <p:strVal val="visible"/>
                                      </p:to>
                                    </p:set>
                                    <p:animEffect transition="in" filter="fade">
                                      <p:cBhvr>
                                        <p:cTn id="82" dur="1000"/>
                                        <p:tgtEl>
                                          <p:spTgt spid="101"/>
                                        </p:tgtEl>
                                      </p:cBhvr>
                                    </p:animEffect>
                                    <p:anim calcmode="lin" valueType="num">
                                      <p:cBhvr>
                                        <p:cTn id="83" dur="1000" fill="hold"/>
                                        <p:tgtEl>
                                          <p:spTgt spid="101"/>
                                        </p:tgtEl>
                                        <p:attrNameLst>
                                          <p:attrName>ppt_x</p:attrName>
                                        </p:attrNameLst>
                                      </p:cBhvr>
                                      <p:tavLst>
                                        <p:tav tm="0">
                                          <p:val>
                                            <p:strVal val="#ppt_x"/>
                                          </p:val>
                                        </p:tav>
                                        <p:tav tm="100000">
                                          <p:val>
                                            <p:strVal val="#ppt_x"/>
                                          </p:val>
                                        </p:tav>
                                      </p:tavLst>
                                    </p:anim>
                                    <p:anim calcmode="lin" valueType="num">
                                      <p:cBhvr>
                                        <p:cTn id="84" dur="1000" fill="hold"/>
                                        <p:tgtEl>
                                          <p:spTgt spid="101"/>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grpId="0" nodeType="clickEffect">
                                  <p:stCondLst>
                                    <p:cond delay="0"/>
                                  </p:stCondLst>
                                  <p:childTnLst>
                                    <p:set>
                                      <p:cBhvr>
                                        <p:cTn id="88" dur="1" fill="hold">
                                          <p:stCondLst>
                                            <p:cond delay="0"/>
                                          </p:stCondLst>
                                        </p:cTn>
                                        <p:tgtEl>
                                          <p:spTgt spid="89"/>
                                        </p:tgtEl>
                                        <p:attrNameLst>
                                          <p:attrName>style.visibility</p:attrName>
                                        </p:attrNameLst>
                                      </p:cBhvr>
                                      <p:to>
                                        <p:strVal val="visible"/>
                                      </p:to>
                                    </p:set>
                                    <p:animEffect transition="in" filter="fade">
                                      <p:cBhvr>
                                        <p:cTn id="89" dur="1000"/>
                                        <p:tgtEl>
                                          <p:spTgt spid="89"/>
                                        </p:tgtEl>
                                      </p:cBhvr>
                                    </p:animEffect>
                                    <p:anim calcmode="lin" valueType="num">
                                      <p:cBhvr>
                                        <p:cTn id="90" dur="1000" fill="hold"/>
                                        <p:tgtEl>
                                          <p:spTgt spid="89"/>
                                        </p:tgtEl>
                                        <p:attrNameLst>
                                          <p:attrName>ppt_x</p:attrName>
                                        </p:attrNameLst>
                                      </p:cBhvr>
                                      <p:tavLst>
                                        <p:tav tm="0">
                                          <p:val>
                                            <p:strVal val="#ppt_x"/>
                                          </p:val>
                                        </p:tav>
                                        <p:tav tm="100000">
                                          <p:val>
                                            <p:strVal val="#ppt_x"/>
                                          </p:val>
                                        </p:tav>
                                      </p:tavLst>
                                    </p:anim>
                                    <p:anim calcmode="lin" valueType="num">
                                      <p:cBhvr>
                                        <p:cTn id="91" dur="1000" fill="hold"/>
                                        <p:tgtEl>
                                          <p:spTgt spid="89"/>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90"/>
                                        </p:tgtEl>
                                        <p:attrNameLst>
                                          <p:attrName>style.visibility</p:attrName>
                                        </p:attrNameLst>
                                      </p:cBhvr>
                                      <p:to>
                                        <p:strVal val="visible"/>
                                      </p:to>
                                    </p:set>
                                    <p:animEffect transition="in" filter="fade">
                                      <p:cBhvr>
                                        <p:cTn id="94" dur="1000"/>
                                        <p:tgtEl>
                                          <p:spTgt spid="90"/>
                                        </p:tgtEl>
                                      </p:cBhvr>
                                    </p:animEffect>
                                    <p:anim calcmode="lin" valueType="num">
                                      <p:cBhvr>
                                        <p:cTn id="95" dur="1000" fill="hold"/>
                                        <p:tgtEl>
                                          <p:spTgt spid="90"/>
                                        </p:tgtEl>
                                        <p:attrNameLst>
                                          <p:attrName>ppt_x</p:attrName>
                                        </p:attrNameLst>
                                      </p:cBhvr>
                                      <p:tavLst>
                                        <p:tav tm="0">
                                          <p:val>
                                            <p:strVal val="#ppt_x"/>
                                          </p:val>
                                        </p:tav>
                                        <p:tav tm="100000">
                                          <p:val>
                                            <p:strVal val="#ppt_x"/>
                                          </p:val>
                                        </p:tav>
                                      </p:tavLst>
                                    </p:anim>
                                    <p:anim calcmode="lin" valueType="num">
                                      <p:cBhvr>
                                        <p:cTn id="96" dur="1000" fill="hold"/>
                                        <p:tgtEl>
                                          <p:spTgt spid="90"/>
                                        </p:tgtEl>
                                        <p:attrNameLst>
                                          <p:attrName>ppt_y</p:attrName>
                                        </p:attrNameLst>
                                      </p:cBhvr>
                                      <p:tavLst>
                                        <p:tav tm="0">
                                          <p:val>
                                            <p:strVal val="#ppt_y+.1"/>
                                          </p:val>
                                        </p:tav>
                                        <p:tav tm="100000">
                                          <p:val>
                                            <p:strVal val="#ppt_y"/>
                                          </p:val>
                                        </p:tav>
                                      </p:tavLst>
                                    </p:anim>
                                  </p:childTnLst>
                                </p:cTn>
                              </p:par>
                              <p:par>
                                <p:cTn id="97" presetID="42" presetClass="entr" presetSubtype="0" fill="hold" grpId="0" nodeType="withEffect">
                                  <p:stCondLst>
                                    <p:cond delay="0"/>
                                  </p:stCondLst>
                                  <p:childTnLst>
                                    <p:set>
                                      <p:cBhvr>
                                        <p:cTn id="98" dur="1" fill="hold">
                                          <p:stCondLst>
                                            <p:cond delay="0"/>
                                          </p:stCondLst>
                                        </p:cTn>
                                        <p:tgtEl>
                                          <p:spTgt spid="91"/>
                                        </p:tgtEl>
                                        <p:attrNameLst>
                                          <p:attrName>style.visibility</p:attrName>
                                        </p:attrNameLst>
                                      </p:cBhvr>
                                      <p:to>
                                        <p:strVal val="visible"/>
                                      </p:to>
                                    </p:set>
                                    <p:animEffect transition="in" filter="fade">
                                      <p:cBhvr>
                                        <p:cTn id="99" dur="1000"/>
                                        <p:tgtEl>
                                          <p:spTgt spid="91"/>
                                        </p:tgtEl>
                                      </p:cBhvr>
                                    </p:animEffect>
                                    <p:anim calcmode="lin" valueType="num">
                                      <p:cBhvr>
                                        <p:cTn id="100" dur="1000" fill="hold"/>
                                        <p:tgtEl>
                                          <p:spTgt spid="91"/>
                                        </p:tgtEl>
                                        <p:attrNameLst>
                                          <p:attrName>ppt_x</p:attrName>
                                        </p:attrNameLst>
                                      </p:cBhvr>
                                      <p:tavLst>
                                        <p:tav tm="0">
                                          <p:val>
                                            <p:strVal val="#ppt_x"/>
                                          </p:val>
                                        </p:tav>
                                        <p:tav tm="100000">
                                          <p:val>
                                            <p:strVal val="#ppt_x"/>
                                          </p:val>
                                        </p:tav>
                                      </p:tavLst>
                                    </p:anim>
                                    <p:anim calcmode="lin" valueType="num">
                                      <p:cBhvr>
                                        <p:cTn id="101" dur="1000" fill="hold"/>
                                        <p:tgtEl>
                                          <p:spTgt spid="91"/>
                                        </p:tgtEl>
                                        <p:attrNameLst>
                                          <p:attrName>ppt_y</p:attrName>
                                        </p:attrNameLst>
                                      </p:cBhvr>
                                      <p:tavLst>
                                        <p:tav tm="0">
                                          <p:val>
                                            <p:strVal val="#ppt_y+.1"/>
                                          </p:val>
                                        </p:tav>
                                        <p:tav tm="100000">
                                          <p:val>
                                            <p:strVal val="#ppt_y"/>
                                          </p:val>
                                        </p:tav>
                                      </p:tavLst>
                                    </p:anim>
                                  </p:childTnLst>
                                </p:cTn>
                              </p:par>
                              <p:par>
                                <p:cTn id="102" presetID="42" presetClass="entr" presetSubtype="0" fill="hold" grpId="0" nodeType="withEffect">
                                  <p:stCondLst>
                                    <p:cond delay="0"/>
                                  </p:stCondLst>
                                  <p:childTnLst>
                                    <p:set>
                                      <p:cBhvr>
                                        <p:cTn id="103" dur="1" fill="hold">
                                          <p:stCondLst>
                                            <p:cond delay="0"/>
                                          </p:stCondLst>
                                        </p:cTn>
                                        <p:tgtEl>
                                          <p:spTgt spid="92"/>
                                        </p:tgtEl>
                                        <p:attrNameLst>
                                          <p:attrName>style.visibility</p:attrName>
                                        </p:attrNameLst>
                                      </p:cBhvr>
                                      <p:to>
                                        <p:strVal val="visible"/>
                                      </p:to>
                                    </p:set>
                                    <p:animEffect transition="in" filter="fade">
                                      <p:cBhvr>
                                        <p:cTn id="104" dur="1000"/>
                                        <p:tgtEl>
                                          <p:spTgt spid="92"/>
                                        </p:tgtEl>
                                      </p:cBhvr>
                                    </p:animEffect>
                                    <p:anim calcmode="lin" valueType="num">
                                      <p:cBhvr>
                                        <p:cTn id="105" dur="1000" fill="hold"/>
                                        <p:tgtEl>
                                          <p:spTgt spid="92"/>
                                        </p:tgtEl>
                                        <p:attrNameLst>
                                          <p:attrName>ppt_x</p:attrName>
                                        </p:attrNameLst>
                                      </p:cBhvr>
                                      <p:tavLst>
                                        <p:tav tm="0">
                                          <p:val>
                                            <p:strVal val="#ppt_x"/>
                                          </p:val>
                                        </p:tav>
                                        <p:tav tm="100000">
                                          <p:val>
                                            <p:strVal val="#ppt_x"/>
                                          </p:val>
                                        </p:tav>
                                      </p:tavLst>
                                    </p:anim>
                                    <p:anim calcmode="lin" valueType="num">
                                      <p:cBhvr>
                                        <p:cTn id="106" dur="1000" fill="hold"/>
                                        <p:tgtEl>
                                          <p:spTgt spid="92"/>
                                        </p:tgtEl>
                                        <p:attrNameLst>
                                          <p:attrName>ppt_y</p:attrName>
                                        </p:attrNameLst>
                                      </p:cBhvr>
                                      <p:tavLst>
                                        <p:tav tm="0">
                                          <p:val>
                                            <p:strVal val="#ppt_y+.1"/>
                                          </p:val>
                                        </p:tav>
                                        <p:tav tm="100000">
                                          <p:val>
                                            <p:strVal val="#ppt_y"/>
                                          </p:val>
                                        </p:tav>
                                      </p:tavLst>
                                    </p:anim>
                                  </p:childTnLst>
                                </p:cTn>
                              </p:par>
                              <p:par>
                                <p:cTn id="107" presetID="42" presetClass="entr" presetSubtype="0" fill="hold" grpId="0" nodeType="withEffect">
                                  <p:stCondLst>
                                    <p:cond delay="0"/>
                                  </p:stCondLst>
                                  <p:childTnLst>
                                    <p:set>
                                      <p:cBhvr>
                                        <p:cTn id="108" dur="1" fill="hold">
                                          <p:stCondLst>
                                            <p:cond delay="0"/>
                                          </p:stCondLst>
                                        </p:cTn>
                                        <p:tgtEl>
                                          <p:spTgt spid="93"/>
                                        </p:tgtEl>
                                        <p:attrNameLst>
                                          <p:attrName>style.visibility</p:attrName>
                                        </p:attrNameLst>
                                      </p:cBhvr>
                                      <p:to>
                                        <p:strVal val="visible"/>
                                      </p:to>
                                    </p:set>
                                    <p:animEffect transition="in" filter="fade">
                                      <p:cBhvr>
                                        <p:cTn id="109" dur="1000"/>
                                        <p:tgtEl>
                                          <p:spTgt spid="93"/>
                                        </p:tgtEl>
                                      </p:cBhvr>
                                    </p:animEffect>
                                    <p:anim calcmode="lin" valueType="num">
                                      <p:cBhvr>
                                        <p:cTn id="110" dur="1000" fill="hold"/>
                                        <p:tgtEl>
                                          <p:spTgt spid="93"/>
                                        </p:tgtEl>
                                        <p:attrNameLst>
                                          <p:attrName>ppt_x</p:attrName>
                                        </p:attrNameLst>
                                      </p:cBhvr>
                                      <p:tavLst>
                                        <p:tav tm="0">
                                          <p:val>
                                            <p:strVal val="#ppt_x"/>
                                          </p:val>
                                        </p:tav>
                                        <p:tav tm="100000">
                                          <p:val>
                                            <p:strVal val="#ppt_x"/>
                                          </p:val>
                                        </p:tav>
                                      </p:tavLst>
                                    </p:anim>
                                    <p:anim calcmode="lin" valueType="num">
                                      <p:cBhvr>
                                        <p:cTn id="111" dur="1000" fill="hold"/>
                                        <p:tgtEl>
                                          <p:spTgt spid="93"/>
                                        </p:tgtEl>
                                        <p:attrNameLst>
                                          <p:attrName>ppt_y</p:attrName>
                                        </p:attrNameLst>
                                      </p:cBhvr>
                                      <p:tavLst>
                                        <p:tav tm="0">
                                          <p:val>
                                            <p:strVal val="#ppt_y+.1"/>
                                          </p:val>
                                        </p:tav>
                                        <p:tav tm="100000">
                                          <p:val>
                                            <p:strVal val="#ppt_y"/>
                                          </p:val>
                                        </p:tav>
                                      </p:tavLst>
                                    </p:anim>
                                  </p:childTnLst>
                                </p:cTn>
                              </p:par>
                              <p:par>
                                <p:cTn id="112" presetID="42" presetClass="entr" presetSubtype="0" fill="hold" grpId="0" nodeType="withEffect">
                                  <p:stCondLst>
                                    <p:cond delay="0"/>
                                  </p:stCondLst>
                                  <p:childTnLst>
                                    <p:set>
                                      <p:cBhvr>
                                        <p:cTn id="113" dur="1" fill="hold">
                                          <p:stCondLst>
                                            <p:cond delay="0"/>
                                          </p:stCondLst>
                                        </p:cTn>
                                        <p:tgtEl>
                                          <p:spTgt spid="94"/>
                                        </p:tgtEl>
                                        <p:attrNameLst>
                                          <p:attrName>style.visibility</p:attrName>
                                        </p:attrNameLst>
                                      </p:cBhvr>
                                      <p:to>
                                        <p:strVal val="visible"/>
                                      </p:to>
                                    </p:set>
                                    <p:animEffect transition="in" filter="fade">
                                      <p:cBhvr>
                                        <p:cTn id="114" dur="1000"/>
                                        <p:tgtEl>
                                          <p:spTgt spid="94"/>
                                        </p:tgtEl>
                                      </p:cBhvr>
                                    </p:animEffect>
                                    <p:anim calcmode="lin" valueType="num">
                                      <p:cBhvr>
                                        <p:cTn id="115" dur="1000" fill="hold"/>
                                        <p:tgtEl>
                                          <p:spTgt spid="94"/>
                                        </p:tgtEl>
                                        <p:attrNameLst>
                                          <p:attrName>ppt_x</p:attrName>
                                        </p:attrNameLst>
                                      </p:cBhvr>
                                      <p:tavLst>
                                        <p:tav tm="0">
                                          <p:val>
                                            <p:strVal val="#ppt_x"/>
                                          </p:val>
                                        </p:tav>
                                        <p:tav tm="100000">
                                          <p:val>
                                            <p:strVal val="#ppt_x"/>
                                          </p:val>
                                        </p:tav>
                                      </p:tavLst>
                                    </p:anim>
                                    <p:anim calcmode="lin" valueType="num">
                                      <p:cBhvr>
                                        <p:cTn id="116" dur="1000" fill="hold"/>
                                        <p:tgtEl>
                                          <p:spTgt spid="94"/>
                                        </p:tgtEl>
                                        <p:attrNameLst>
                                          <p:attrName>ppt_y</p:attrName>
                                        </p:attrNameLst>
                                      </p:cBhvr>
                                      <p:tavLst>
                                        <p:tav tm="0">
                                          <p:val>
                                            <p:strVal val="#ppt_y+.1"/>
                                          </p:val>
                                        </p:tav>
                                        <p:tav tm="100000">
                                          <p:val>
                                            <p:strVal val="#ppt_y"/>
                                          </p:val>
                                        </p:tav>
                                      </p:tavLst>
                                    </p:anim>
                                  </p:childTnLst>
                                </p:cTn>
                              </p:par>
                              <p:par>
                                <p:cTn id="117" presetID="42" presetClass="entr" presetSubtype="0" fill="hold" grpId="0" nodeType="withEffect">
                                  <p:stCondLst>
                                    <p:cond delay="0"/>
                                  </p:stCondLst>
                                  <p:childTnLst>
                                    <p:set>
                                      <p:cBhvr>
                                        <p:cTn id="118" dur="1" fill="hold">
                                          <p:stCondLst>
                                            <p:cond delay="0"/>
                                          </p:stCondLst>
                                        </p:cTn>
                                        <p:tgtEl>
                                          <p:spTgt spid="95"/>
                                        </p:tgtEl>
                                        <p:attrNameLst>
                                          <p:attrName>style.visibility</p:attrName>
                                        </p:attrNameLst>
                                      </p:cBhvr>
                                      <p:to>
                                        <p:strVal val="visible"/>
                                      </p:to>
                                    </p:set>
                                    <p:animEffect transition="in" filter="fade">
                                      <p:cBhvr>
                                        <p:cTn id="119" dur="1000"/>
                                        <p:tgtEl>
                                          <p:spTgt spid="95"/>
                                        </p:tgtEl>
                                      </p:cBhvr>
                                    </p:animEffect>
                                    <p:anim calcmode="lin" valueType="num">
                                      <p:cBhvr>
                                        <p:cTn id="120" dur="1000" fill="hold"/>
                                        <p:tgtEl>
                                          <p:spTgt spid="95"/>
                                        </p:tgtEl>
                                        <p:attrNameLst>
                                          <p:attrName>ppt_x</p:attrName>
                                        </p:attrNameLst>
                                      </p:cBhvr>
                                      <p:tavLst>
                                        <p:tav tm="0">
                                          <p:val>
                                            <p:strVal val="#ppt_x"/>
                                          </p:val>
                                        </p:tav>
                                        <p:tav tm="100000">
                                          <p:val>
                                            <p:strVal val="#ppt_x"/>
                                          </p:val>
                                        </p:tav>
                                      </p:tavLst>
                                    </p:anim>
                                    <p:anim calcmode="lin" valueType="num">
                                      <p:cBhvr>
                                        <p:cTn id="121" dur="1000" fill="hold"/>
                                        <p:tgtEl>
                                          <p:spTgt spid="95"/>
                                        </p:tgtEl>
                                        <p:attrNameLst>
                                          <p:attrName>ppt_y</p:attrName>
                                        </p:attrNameLst>
                                      </p:cBhvr>
                                      <p:tavLst>
                                        <p:tav tm="0">
                                          <p:val>
                                            <p:strVal val="#ppt_y+.1"/>
                                          </p:val>
                                        </p:tav>
                                        <p:tav tm="100000">
                                          <p:val>
                                            <p:strVal val="#ppt_y"/>
                                          </p:val>
                                        </p:tav>
                                      </p:tavLst>
                                    </p:anim>
                                  </p:childTnLst>
                                </p:cTn>
                              </p:par>
                              <p:par>
                                <p:cTn id="122" presetID="42" presetClass="entr" presetSubtype="0" fill="hold" grpId="0" nodeType="withEffect">
                                  <p:stCondLst>
                                    <p:cond delay="0"/>
                                  </p:stCondLst>
                                  <p:childTnLst>
                                    <p:set>
                                      <p:cBhvr>
                                        <p:cTn id="123" dur="1" fill="hold">
                                          <p:stCondLst>
                                            <p:cond delay="0"/>
                                          </p:stCondLst>
                                        </p:cTn>
                                        <p:tgtEl>
                                          <p:spTgt spid="96"/>
                                        </p:tgtEl>
                                        <p:attrNameLst>
                                          <p:attrName>style.visibility</p:attrName>
                                        </p:attrNameLst>
                                      </p:cBhvr>
                                      <p:to>
                                        <p:strVal val="visible"/>
                                      </p:to>
                                    </p:set>
                                    <p:animEffect transition="in" filter="fade">
                                      <p:cBhvr>
                                        <p:cTn id="124" dur="1000"/>
                                        <p:tgtEl>
                                          <p:spTgt spid="96"/>
                                        </p:tgtEl>
                                      </p:cBhvr>
                                    </p:animEffect>
                                    <p:anim calcmode="lin" valueType="num">
                                      <p:cBhvr>
                                        <p:cTn id="125" dur="1000" fill="hold"/>
                                        <p:tgtEl>
                                          <p:spTgt spid="96"/>
                                        </p:tgtEl>
                                        <p:attrNameLst>
                                          <p:attrName>ppt_x</p:attrName>
                                        </p:attrNameLst>
                                      </p:cBhvr>
                                      <p:tavLst>
                                        <p:tav tm="0">
                                          <p:val>
                                            <p:strVal val="#ppt_x"/>
                                          </p:val>
                                        </p:tav>
                                        <p:tav tm="100000">
                                          <p:val>
                                            <p:strVal val="#ppt_x"/>
                                          </p:val>
                                        </p:tav>
                                      </p:tavLst>
                                    </p:anim>
                                    <p:anim calcmode="lin" valueType="num">
                                      <p:cBhvr>
                                        <p:cTn id="126" dur="1000" fill="hold"/>
                                        <p:tgtEl>
                                          <p:spTgt spid="96"/>
                                        </p:tgtEl>
                                        <p:attrNameLst>
                                          <p:attrName>ppt_y</p:attrName>
                                        </p:attrNameLst>
                                      </p:cBhvr>
                                      <p:tavLst>
                                        <p:tav tm="0">
                                          <p:val>
                                            <p:strVal val="#ppt_y+.1"/>
                                          </p:val>
                                        </p:tav>
                                        <p:tav tm="100000">
                                          <p:val>
                                            <p:strVal val="#ppt_y"/>
                                          </p:val>
                                        </p:tav>
                                      </p:tavLst>
                                    </p:anim>
                                  </p:childTnLst>
                                </p:cTn>
                              </p:par>
                              <p:par>
                                <p:cTn id="127" presetID="42" presetClass="entr" presetSubtype="0" fill="hold" grpId="0" nodeType="withEffect">
                                  <p:stCondLst>
                                    <p:cond delay="0"/>
                                  </p:stCondLst>
                                  <p:childTnLst>
                                    <p:set>
                                      <p:cBhvr>
                                        <p:cTn id="128" dur="1" fill="hold">
                                          <p:stCondLst>
                                            <p:cond delay="0"/>
                                          </p:stCondLst>
                                        </p:cTn>
                                        <p:tgtEl>
                                          <p:spTgt spid="97"/>
                                        </p:tgtEl>
                                        <p:attrNameLst>
                                          <p:attrName>style.visibility</p:attrName>
                                        </p:attrNameLst>
                                      </p:cBhvr>
                                      <p:to>
                                        <p:strVal val="visible"/>
                                      </p:to>
                                    </p:set>
                                    <p:animEffect transition="in" filter="fade">
                                      <p:cBhvr>
                                        <p:cTn id="129" dur="1000"/>
                                        <p:tgtEl>
                                          <p:spTgt spid="97"/>
                                        </p:tgtEl>
                                      </p:cBhvr>
                                    </p:animEffect>
                                    <p:anim calcmode="lin" valueType="num">
                                      <p:cBhvr>
                                        <p:cTn id="130" dur="1000" fill="hold"/>
                                        <p:tgtEl>
                                          <p:spTgt spid="97"/>
                                        </p:tgtEl>
                                        <p:attrNameLst>
                                          <p:attrName>ppt_x</p:attrName>
                                        </p:attrNameLst>
                                      </p:cBhvr>
                                      <p:tavLst>
                                        <p:tav tm="0">
                                          <p:val>
                                            <p:strVal val="#ppt_x"/>
                                          </p:val>
                                        </p:tav>
                                        <p:tav tm="100000">
                                          <p:val>
                                            <p:strVal val="#ppt_x"/>
                                          </p:val>
                                        </p:tav>
                                      </p:tavLst>
                                    </p:anim>
                                    <p:anim calcmode="lin" valueType="num">
                                      <p:cBhvr>
                                        <p:cTn id="131" dur="1000" fill="hold"/>
                                        <p:tgtEl>
                                          <p:spTgt spid="97"/>
                                        </p:tgtEl>
                                        <p:attrNameLst>
                                          <p:attrName>ppt_y</p:attrName>
                                        </p:attrNameLst>
                                      </p:cBhvr>
                                      <p:tavLst>
                                        <p:tav tm="0">
                                          <p:val>
                                            <p:strVal val="#ppt_y+.1"/>
                                          </p:val>
                                        </p:tav>
                                        <p:tav tm="100000">
                                          <p:val>
                                            <p:strVal val="#ppt_y"/>
                                          </p:val>
                                        </p:tav>
                                      </p:tavLst>
                                    </p:anim>
                                  </p:childTnLst>
                                </p:cTn>
                              </p:par>
                              <p:par>
                                <p:cTn id="132" presetID="42" presetClass="entr" presetSubtype="0" fill="hold" grpId="0" nodeType="withEffect">
                                  <p:stCondLst>
                                    <p:cond delay="0"/>
                                  </p:stCondLst>
                                  <p:childTnLst>
                                    <p:set>
                                      <p:cBhvr>
                                        <p:cTn id="133" dur="1" fill="hold">
                                          <p:stCondLst>
                                            <p:cond delay="0"/>
                                          </p:stCondLst>
                                        </p:cTn>
                                        <p:tgtEl>
                                          <p:spTgt spid="98"/>
                                        </p:tgtEl>
                                        <p:attrNameLst>
                                          <p:attrName>style.visibility</p:attrName>
                                        </p:attrNameLst>
                                      </p:cBhvr>
                                      <p:to>
                                        <p:strVal val="visible"/>
                                      </p:to>
                                    </p:set>
                                    <p:animEffect transition="in" filter="fade">
                                      <p:cBhvr>
                                        <p:cTn id="134" dur="1000"/>
                                        <p:tgtEl>
                                          <p:spTgt spid="98"/>
                                        </p:tgtEl>
                                      </p:cBhvr>
                                    </p:animEffect>
                                    <p:anim calcmode="lin" valueType="num">
                                      <p:cBhvr>
                                        <p:cTn id="135" dur="1000" fill="hold"/>
                                        <p:tgtEl>
                                          <p:spTgt spid="98"/>
                                        </p:tgtEl>
                                        <p:attrNameLst>
                                          <p:attrName>ppt_x</p:attrName>
                                        </p:attrNameLst>
                                      </p:cBhvr>
                                      <p:tavLst>
                                        <p:tav tm="0">
                                          <p:val>
                                            <p:strVal val="#ppt_x"/>
                                          </p:val>
                                        </p:tav>
                                        <p:tav tm="100000">
                                          <p:val>
                                            <p:strVal val="#ppt_x"/>
                                          </p:val>
                                        </p:tav>
                                      </p:tavLst>
                                    </p:anim>
                                    <p:anim calcmode="lin" valueType="num">
                                      <p:cBhvr>
                                        <p:cTn id="136" dur="1000" fill="hold"/>
                                        <p:tgtEl>
                                          <p:spTgt spid="98"/>
                                        </p:tgtEl>
                                        <p:attrNameLst>
                                          <p:attrName>ppt_y</p:attrName>
                                        </p:attrNameLst>
                                      </p:cBhvr>
                                      <p:tavLst>
                                        <p:tav tm="0">
                                          <p:val>
                                            <p:strVal val="#ppt_y+.1"/>
                                          </p:val>
                                        </p:tav>
                                        <p:tav tm="100000">
                                          <p:val>
                                            <p:strVal val="#ppt_y"/>
                                          </p:val>
                                        </p:tav>
                                      </p:tavLst>
                                    </p:anim>
                                  </p:childTnLst>
                                </p:cTn>
                              </p:par>
                              <p:par>
                                <p:cTn id="137" presetID="42" presetClass="entr" presetSubtype="0" fill="hold" grpId="0" nodeType="withEffect">
                                  <p:stCondLst>
                                    <p:cond delay="0"/>
                                  </p:stCondLst>
                                  <p:childTnLst>
                                    <p:set>
                                      <p:cBhvr>
                                        <p:cTn id="138" dur="1" fill="hold">
                                          <p:stCondLst>
                                            <p:cond delay="0"/>
                                          </p:stCondLst>
                                        </p:cTn>
                                        <p:tgtEl>
                                          <p:spTgt spid="99"/>
                                        </p:tgtEl>
                                        <p:attrNameLst>
                                          <p:attrName>style.visibility</p:attrName>
                                        </p:attrNameLst>
                                      </p:cBhvr>
                                      <p:to>
                                        <p:strVal val="visible"/>
                                      </p:to>
                                    </p:set>
                                    <p:animEffect transition="in" filter="fade">
                                      <p:cBhvr>
                                        <p:cTn id="139" dur="1000"/>
                                        <p:tgtEl>
                                          <p:spTgt spid="99"/>
                                        </p:tgtEl>
                                      </p:cBhvr>
                                    </p:animEffect>
                                    <p:anim calcmode="lin" valueType="num">
                                      <p:cBhvr>
                                        <p:cTn id="140" dur="1000" fill="hold"/>
                                        <p:tgtEl>
                                          <p:spTgt spid="99"/>
                                        </p:tgtEl>
                                        <p:attrNameLst>
                                          <p:attrName>ppt_x</p:attrName>
                                        </p:attrNameLst>
                                      </p:cBhvr>
                                      <p:tavLst>
                                        <p:tav tm="0">
                                          <p:val>
                                            <p:strVal val="#ppt_x"/>
                                          </p:val>
                                        </p:tav>
                                        <p:tav tm="100000">
                                          <p:val>
                                            <p:strVal val="#ppt_x"/>
                                          </p:val>
                                        </p:tav>
                                      </p:tavLst>
                                    </p:anim>
                                    <p:anim calcmode="lin" valueType="num">
                                      <p:cBhvr>
                                        <p:cTn id="141" dur="1000" fill="hold"/>
                                        <p:tgtEl>
                                          <p:spTgt spid="99"/>
                                        </p:tgtEl>
                                        <p:attrNameLst>
                                          <p:attrName>ppt_y</p:attrName>
                                        </p:attrNameLst>
                                      </p:cBhvr>
                                      <p:tavLst>
                                        <p:tav tm="0">
                                          <p:val>
                                            <p:strVal val="#ppt_y+.1"/>
                                          </p:val>
                                        </p:tav>
                                        <p:tav tm="100000">
                                          <p:val>
                                            <p:strVal val="#ppt_y"/>
                                          </p:val>
                                        </p:tav>
                                      </p:tavLst>
                                    </p:anim>
                                  </p:childTnLst>
                                </p:cTn>
                              </p:par>
                              <p:par>
                                <p:cTn id="142" presetID="42" presetClass="entr" presetSubtype="0" fill="hold" grpId="0" nodeType="withEffect">
                                  <p:stCondLst>
                                    <p:cond delay="0"/>
                                  </p:stCondLst>
                                  <p:childTnLst>
                                    <p:set>
                                      <p:cBhvr>
                                        <p:cTn id="143" dur="1" fill="hold">
                                          <p:stCondLst>
                                            <p:cond delay="0"/>
                                          </p:stCondLst>
                                        </p:cTn>
                                        <p:tgtEl>
                                          <p:spTgt spid="100"/>
                                        </p:tgtEl>
                                        <p:attrNameLst>
                                          <p:attrName>style.visibility</p:attrName>
                                        </p:attrNameLst>
                                      </p:cBhvr>
                                      <p:to>
                                        <p:strVal val="visible"/>
                                      </p:to>
                                    </p:set>
                                    <p:animEffect transition="in" filter="fade">
                                      <p:cBhvr>
                                        <p:cTn id="144" dur="1000"/>
                                        <p:tgtEl>
                                          <p:spTgt spid="100"/>
                                        </p:tgtEl>
                                      </p:cBhvr>
                                    </p:animEffect>
                                    <p:anim calcmode="lin" valueType="num">
                                      <p:cBhvr>
                                        <p:cTn id="145" dur="1000" fill="hold"/>
                                        <p:tgtEl>
                                          <p:spTgt spid="100"/>
                                        </p:tgtEl>
                                        <p:attrNameLst>
                                          <p:attrName>ppt_x</p:attrName>
                                        </p:attrNameLst>
                                      </p:cBhvr>
                                      <p:tavLst>
                                        <p:tav tm="0">
                                          <p:val>
                                            <p:strVal val="#ppt_x"/>
                                          </p:val>
                                        </p:tav>
                                        <p:tav tm="100000">
                                          <p:val>
                                            <p:strVal val="#ppt_x"/>
                                          </p:val>
                                        </p:tav>
                                      </p:tavLst>
                                    </p:anim>
                                    <p:anim calcmode="lin" valueType="num">
                                      <p:cBhvr>
                                        <p:cTn id="146" dur="1000" fill="hold"/>
                                        <p:tgtEl>
                                          <p:spTgt spid="100"/>
                                        </p:tgtEl>
                                        <p:attrNameLst>
                                          <p:attrName>ppt_y</p:attrName>
                                        </p:attrNameLst>
                                      </p:cBhvr>
                                      <p:tavLst>
                                        <p:tav tm="0">
                                          <p:val>
                                            <p:strVal val="#ppt_y+.1"/>
                                          </p:val>
                                        </p:tav>
                                        <p:tav tm="100000">
                                          <p:val>
                                            <p:strVal val="#ppt_y"/>
                                          </p:val>
                                        </p:tav>
                                      </p:tavLst>
                                    </p:anim>
                                  </p:childTnLst>
                                </p:cTn>
                              </p:par>
                              <p:par>
                                <p:cTn id="147" presetID="42" presetClass="entr" presetSubtype="0" fill="hold" grpId="0" nodeType="withEffect">
                                  <p:stCondLst>
                                    <p:cond delay="0"/>
                                  </p:stCondLst>
                                  <p:childTnLst>
                                    <p:set>
                                      <p:cBhvr>
                                        <p:cTn id="148" dur="1" fill="hold">
                                          <p:stCondLst>
                                            <p:cond delay="0"/>
                                          </p:stCondLst>
                                        </p:cTn>
                                        <p:tgtEl>
                                          <p:spTgt spid="102"/>
                                        </p:tgtEl>
                                        <p:attrNameLst>
                                          <p:attrName>style.visibility</p:attrName>
                                        </p:attrNameLst>
                                      </p:cBhvr>
                                      <p:to>
                                        <p:strVal val="visible"/>
                                      </p:to>
                                    </p:set>
                                    <p:animEffect transition="in" filter="fade">
                                      <p:cBhvr>
                                        <p:cTn id="149" dur="1000"/>
                                        <p:tgtEl>
                                          <p:spTgt spid="102"/>
                                        </p:tgtEl>
                                      </p:cBhvr>
                                    </p:animEffect>
                                    <p:anim calcmode="lin" valueType="num">
                                      <p:cBhvr>
                                        <p:cTn id="150" dur="1000" fill="hold"/>
                                        <p:tgtEl>
                                          <p:spTgt spid="102"/>
                                        </p:tgtEl>
                                        <p:attrNameLst>
                                          <p:attrName>ppt_x</p:attrName>
                                        </p:attrNameLst>
                                      </p:cBhvr>
                                      <p:tavLst>
                                        <p:tav tm="0">
                                          <p:val>
                                            <p:strVal val="#ppt_x"/>
                                          </p:val>
                                        </p:tav>
                                        <p:tav tm="100000">
                                          <p:val>
                                            <p:strVal val="#ppt_x"/>
                                          </p:val>
                                        </p:tav>
                                      </p:tavLst>
                                    </p:anim>
                                    <p:anim calcmode="lin" valueType="num">
                                      <p:cBhvr>
                                        <p:cTn id="151" dur="1000" fill="hold"/>
                                        <p:tgtEl>
                                          <p:spTgt spid="102"/>
                                        </p:tgtEl>
                                        <p:attrNameLst>
                                          <p:attrName>ppt_y</p:attrName>
                                        </p:attrNameLst>
                                      </p:cBhvr>
                                      <p:tavLst>
                                        <p:tav tm="0">
                                          <p:val>
                                            <p:strVal val="#ppt_y+.1"/>
                                          </p:val>
                                        </p:tav>
                                        <p:tav tm="100000">
                                          <p:val>
                                            <p:strVal val="#ppt_y"/>
                                          </p:val>
                                        </p:tav>
                                      </p:tavLst>
                                    </p:anim>
                                  </p:childTnLst>
                                </p:cTn>
                              </p:par>
                              <p:par>
                                <p:cTn id="152" presetID="42" presetClass="entr" presetSubtype="0" fill="hold" grpId="0" nodeType="withEffect">
                                  <p:stCondLst>
                                    <p:cond delay="0"/>
                                  </p:stCondLst>
                                  <p:childTnLst>
                                    <p:set>
                                      <p:cBhvr>
                                        <p:cTn id="153" dur="1" fill="hold">
                                          <p:stCondLst>
                                            <p:cond delay="0"/>
                                          </p:stCondLst>
                                        </p:cTn>
                                        <p:tgtEl>
                                          <p:spTgt spid="103"/>
                                        </p:tgtEl>
                                        <p:attrNameLst>
                                          <p:attrName>style.visibility</p:attrName>
                                        </p:attrNameLst>
                                      </p:cBhvr>
                                      <p:to>
                                        <p:strVal val="visible"/>
                                      </p:to>
                                    </p:set>
                                    <p:animEffect transition="in" filter="fade">
                                      <p:cBhvr>
                                        <p:cTn id="154" dur="1000"/>
                                        <p:tgtEl>
                                          <p:spTgt spid="103"/>
                                        </p:tgtEl>
                                      </p:cBhvr>
                                    </p:animEffect>
                                    <p:anim calcmode="lin" valueType="num">
                                      <p:cBhvr>
                                        <p:cTn id="155" dur="1000" fill="hold"/>
                                        <p:tgtEl>
                                          <p:spTgt spid="103"/>
                                        </p:tgtEl>
                                        <p:attrNameLst>
                                          <p:attrName>ppt_x</p:attrName>
                                        </p:attrNameLst>
                                      </p:cBhvr>
                                      <p:tavLst>
                                        <p:tav tm="0">
                                          <p:val>
                                            <p:strVal val="#ppt_x"/>
                                          </p:val>
                                        </p:tav>
                                        <p:tav tm="100000">
                                          <p:val>
                                            <p:strVal val="#ppt_x"/>
                                          </p:val>
                                        </p:tav>
                                      </p:tavLst>
                                    </p:anim>
                                    <p:anim calcmode="lin" valueType="num">
                                      <p:cBhvr>
                                        <p:cTn id="156" dur="1000" fill="hold"/>
                                        <p:tgtEl>
                                          <p:spTgt spid="103"/>
                                        </p:tgtEl>
                                        <p:attrNameLst>
                                          <p:attrName>ppt_y</p:attrName>
                                        </p:attrNameLst>
                                      </p:cBhvr>
                                      <p:tavLst>
                                        <p:tav tm="0">
                                          <p:val>
                                            <p:strVal val="#ppt_y+.1"/>
                                          </p:val>
                                        </p:tav>
                                        <p:tav tm="100000">
                                          <p:val>
                                            <p:strVal val="#ppt_y"/>
                                          </p:val>
                                        </p:tav>
                                      </p:tavLst>
                                    </p:anim>
                                  </p:childTnLst>
                                </p:cTn>
                              </p:par>
                              <p:par>
                                <p:cTn id="157" presetID="42" presetClass="entr" presetSubtype="0" fill="hold" grpId="0" nodeType="withEffect">
                                  <p:stCondLst>
                                    <p:cond delay="0"/>
                                  </p:stCondLst>
                                  <p:childTnLst>
                                    <p:set>
                                      <p:cBhvr>
                                        <p:cTn id="158" dur="1" fill="hold">
                                          <p:stCondLst>
                                            <p:cond delay="0"/>
                                          </p:stCondLst>
                                        </p:cTn>
                                        <p:tgtEl>
                                          <p:spTgt spid="104"/>
                                        </p:tgtEl>
                                        <p:attrNameLst>
                                          <p:attrName>style.visibility</p:attrName>
                                        </p:attrNameLst>
                                      </p:cBhvr>
                                      <p:to>
                                        <p:strVal val="visible"/>
                                      </p:to>
                                    </p:set>
                                    <p:animEffect transition="in" filter="fade">
                                      <p:cBhvr>
                                        <p:cTn id="159" dur="1000"/>
                                        <p:tgtEl>
                                          <p:spTgt spid="104"/>
                                        </p:tgtEl>
                                      </p:cBhvr>
                                    </p:animEffect>
                                    <p:anim calcmode="lin" valueType="num">
                                      <p:cBhvr>
                                        <p:cTn id="160" dur="1000" fill="hold"/>
                                        <p:tgtEl>
                                          <p:spTgt spid="104"/>
                                        </p:tgtEl>
                                        <p:attrNameLst>
                                          <p:attrName>ppt_x</p:attrName>
                                        </p:attrNameLst>
                                      </p:cBhvr>
                                      <p:tavLst>
                                        <p:tav tm="0">
                                          <p:val>
                                            <p:strVal val="#ppt_x"/>
                                          </p:val>
                                        </p:tav>
                                        <p:tav tm="100000">
                                          <p:val>
                                            <p:strVal val="#ppt_x"/>
                                          </p:val>
                                        </p:tav>
                                      </p:tavLst>
                                    </p:anim>
                                    <p:anim calcmode="lin" valueType="num">
                                      <p:cBhvr>
                                        <p:cTn id="161" dur="1000" fill="hold"/>
                                        <p:tgtEl>
                                          <p:spTgt spid="104"/>
                                        </p:tgtEl>
                                        <p:attrNameLst>
                                          <p:attrName>ppt_y</p:attrName>
                                        </p:attrNameLst>
                                      </p:cBhvr>
                                      <p:tavLst>
                                        <p:tav tm="0">
                                          <p:val>
                                            <p:strVal val="#ppt_y+.1"/>
                                          </p:val>
                                        </p:tav>
                                        <p:tav tm="100000">
                                          <p:val>
                                            <p:strVal val="#ppt_y"/>
                                          </p:val>
                                        </p:tav>
                                      </p:tavLst>
                                    </p:anim>
                                  </p:childTnLst>
                                </p:cTn>
                              </p:par>
                              <p:par>
                                <p:cTn id="162" presetID="42" presetClass="entr" presetSubtype="0" fill="hold" grpId="0" nodeType="withEffect">
                                  <p:stCondLst>
                                    <p:cond delay="0"/>
                                  </p:stCondLst>
                                  <p:childTnLst>
                                    <p:set>
                                      <p:cBhvr>
                                        <p:cTn id="163" dur="1" fill="hold">
                                          <p:stCondLst>
                                            <p:cond delay="0"/>
                                          </p:stCondLst>
                                        </p:cTn>
                                        <p:tgtEl>
                                          <p:spTgt spid="105"/>
                                        </p:tgtEl>
                                        <p:attrNameLst>
                                          <p:attrName>style.visibility</p:attrName>
                                        </p:attrNameLst>
                                      </p:cBhvr>
                                      <p:to>
                                        <p:strVal val="visible"/>
                                      </p:to>
                                    </p:set>
                                    <p:animEffect transition="in" filter="fade">
                                      <p:cBhvr>
                                        <p:cTn id="164" dur="1000"/>
                                        <p:tgtEl>
                                          <p:spTgt spid="105"/>
                                        </p:tgtEl>
                                      </p:cBhvr>
                                    </p:animEffect>
                                    <p:anim calcmode="lin" valueType="num">
                                      <p:cBhvr>
                                        <p:cTn id="165" dur="1000" fill="hold"/>
                                        <p:tgtEl>
                                          <p:spTgt spid="105"/>
                                        </p:tgtEl>
                                        <p:attrNameLst>
                                          <p:attrName>ppt_x</p:attrName>
                                        </p:attrNameLst>
                                      </p:cBhvr>
                                      <p:tavLst>
                                        <p:tav tm="0">
                                          <p:val>
                                            <p:strVal val="#ppt_x"/>
                                          </p:val>
                                        </p:tav>
                                        <p:tav tm="100000">
                                          <p:val>
                                            <p:strVal val="#ppt_x"/>
                                          </p:val>
                                        </p:tav>
                                      </p:tavLst>
                                    </p:anim>
                                    <p:anim calcmode="lin" valueType="num">
                                      <p:cBhvr>
                                        <p:cTn id="166" dur="1000" fill="hold"/>
                                        <p:tgtEl>
                                          <p:spTgt spid="105"/>
                                        </p:tgtEl>
                                        <p:attrNameLst>
                                          <p:attrName>ppt_y</p:attrName>
                                        </p:attrNameLst>
                                      </p:cBhvr>
                                      <p:tavLst>
                                        <p:tav tm="0">
                                          <p:val>
                                            <p:strVal val="#ppt_y+.1"/>
                                          </p:val>
                                        </p:tav>
                                        <p:tav tm="100000">
                                          <p:val>
                                            <p:strVal val="#ppt_y"/>
                                          </p:val>
                                        </p:tav>
                                      </p:tavLst>
                                    </p:anim>
                                  </p:childTnLst>
                                </p:cTn>
                              </p:par>
                            </p:childTnLst>
                          </p:cTn>
                        </p:par>
                      </p:childTnLst>
                    </p:cTn>
                  </p:par>
                  <p:par>
                    <p:cTn id="167" fill="hold">
                      <p:stCondLst>
                        <p:cond delay="indefinite"/>
                      </p:stCondLst>
                      <p:childTnLst>
                        <p:par>
                          <p:cTn id="168" fill="hold">
                            <p:stCondLst>
                              <p:cond delay="0"/>
                            </p:stCondLst>
                            <p:childTnLst>
                              <p:par>
                                <p:cTn id="169" presetID="42" presetClass="entr" presetSubtype="0" fill="hold" grpId="0" nodeType="clickEffect">
                                  <p:stCondLst>
                                    <p:cond delay="0"/>
                                  </p:stCondLst>
                                  <p:childTnLst>
                                    <p:set>
                                      <p:cBhvr>
                                        <p:cTn id="170" dur="1" fill="hold">
                                          <p:stCondLst>
                                            <p:cond delay="0"/>
                                          </p:stCondLst>
                                        </p:cTn>
                                        <p:tgtEl>
                                          <p:spTgt spid="106"/>
                                        </p:tgtEl>
                                        <p:attrNameLst>
                                          <p:attrName>style.visibility</p:attrName>
                                        </p:attrNameLst>
                                      </p:cBhvr>
                                      <p:to>
                                        <p:strVal val="visible"/>
                                      </p:to>
                                    </p:set>
                                    <p:animEffect transition="in" filter="fade">
                                      <p:cBhvr>
                                        <p:cTn id="171" dur="1000"/>
                                        <p:tgtEl>
                                          <p:spTgt spid="106"/>
                                        </p:tgtEl>
                                      </p:cBhvr>
                                    </p:animEffect>
                                    <p:anim calcmode="lin" valueType="num">
                                      <p:cBhvr>
                                        <p:cTn id="172" dur="1000" fill="hold"/>
                                        <p:tgtEl>
                                          <p:spTgt spid="106"/>
                                        </p:tgtEl>
                                        <p:attrNameLst>
                                          <p:attrName>ppt_x</p:attrName>
                                        </p:attrNameLst>
                                      </p:cBhvr>
                                      <p:tavLst>
                                        <p:tav tm="0">
                                          <p:val>
                                            <p:strVal val="#ppt_x"/>
                                          </p:val>
                                        </p:tav>
                                        <p:tav tm="100000">
                                          <p:val>
                                            <p:strVal val="#ppt_x"/>
                                          </p:val>
                                        </p:tav>
                                      </p:tavLst>
                                    </p:anim>
                                    <p:anim calcmode="lin" valueType="num">
                                      <p:cBhvr>
                                        <p:cTn id="173" dur="1000" fill="hold"/>
                                        <p:tgtEl>
                                          <p:spTgt spid="106"/>
                                        </p:tgtEl>
                                        <p:attrNameLst>
                                          <p:attrName>ppt_y</p:attrName>
                                        </p:attrNameLst>
                                      </p:cBhvr>
                                      <p:tavLst>
                                        <p:tav tm="0">
                                          <p:val>
                                            <p:strVal val="#ppt_y+.1"/>
                                          </p:val>
                                        </p:tav>
                                        <p:tav tm="100000">
                                          <p:val>
                                            <p:strVal val="#ppt_y"/>
                                          </p:val>
                                        </p:tav>
                                      </p:tavLst>
                                    </p:anim>
                                  </p:childTnLst>
                                </p:cTn>
                              </p:par>
                              <p:par>
                                <p:cTn id="174" presetID="42" presetClass="entr" presetSubtype="0" fill="hold" grpId="0" nodeType="withEffect">
                                  <p:stCondLst>
                                    <p:cond delay="0"/>
                                  </p:stCondLst>
                                  <p:childTnLst>
                                    <p:set>
                                      <p:cBhvr>
                                        <p:cTn id="175" dur="1" fill="hold">
                                          <p:stCondLst>
                                            <p:cond delay="0"/>
                                          </p:stCondLst>
                                        </p:cTn>
                                        <p:tgtEl>
                                          <p:spTgt spid="107"/>
                                        </p:tgtEl>
                                        <p:attrNameLst>
                                          <p:attrName>style.visibility</p:attrName>
                                        </p:attrNameLst>
                                      </p:cBhvr>
                                      <p:to>
                                        <p:strVal val="visible"/>
                                      </p:to>
                                    </p:set>
                                    <p:animEffect transition="in" filter="fade">
                                      <p:cBhvr>
                                        <p:cTn id="176" dur="1000"/>
                                        <p:tgtEl>
                                          <p:spTgt spid="107"/>
                                        </p:tgtEl>
                                      </p:cBhvr>
                                    </p:animEffect>
                                    <p:anim calcmode="lin" valueType="num">
                                      <p:cBhvr>
                                        <p:cTn id="177" dur="1000" fill="hold"/>
                                        <p:tgtEl>
                                          <p:spTgt spid="107"/>
                                        </p:tgtEl>
                                        <p:attrNameLst>
                                          <p:attrName>ppt_x</p:attrName>
                                        </p:attrNameLst>
                                      </p:cBhvr>
                                      <p:tavLst>
                                        <p:tav tm="0">
                                          <p:val>
                                            <p:strVal val="#ppt_x"/>
                                          </p:val>
                                        </p:tav>
                                        <p:tav tm="100000">
                                          <p:val>
                                            <p:strVal val="#ppt_x"/>
                                          </p:val>
                                        </p:tav>
                                      </p:tavLst>
                                    </p:anim>
                                    <p:anim calcmode="lin" valueType="num">
                                      <p:cBhvr>
                                        <p:cTn id="178" dur="1000" fill="hold"/>
                                        <p:tgtEl>
                                          <p:spTgt spid="107"/>
                                        </p:tgtEl>
                                        <p:attrNameLst>
                                          <p:attrName>ppt_y</p:attrName>
                                        </p:attrNameLst>
                                      </p:cBhvr>
                                      <p:tavLst>
                                        <p:tav tm="0">
                                          <p:val>
                                            <p:strVal val="#ppt_y+.1"/>
                                          </p:val>
                                        </p:tav>
                                        <p:tav tm="100000">
                                          <p:val>
                                            <p:strVal val="#ppt_y"/>
                                          </p:val>
                                        </p:tav>
                                      </p:tavLst>
                                    </p:anim>
                                  </p:childTnLst>
                                </p:cTn>
                              </p:par>
                              <p:par>
                                <p:cTn id="179" presetID="42" presetClass="entr" presetSubtype="0" fill="hold" grpId="0" nodeType="withEffect">
                                  <p:stCondLst>
                                    <p:cond delay="0"/>
                                  </p:stCondLst>
                                  <p:childTnLst>
                                    <p:set>
                                      <p:cBhvr>
                                        <p:cTn id="180" dur="1" fill="hold">
                                          <p:stCondLst>
                                            <p:cond delay="0"/>
                                          </p:stCondLst>
                                        </p:cTn>
                                        <p:tgtEl>
                                          <p:spTgt spid="108"/>
                                        </p:tgtEl>
                                        <p:attrNameLst>
                                          <p:attrName>style.visibility</p:attrName>
                                        </p:attrNameLst>
                                      </p:cBhvr>
                                      <p:to>
                                        <p:strVal val="visible"/>
                                      </p:to>
                                    </p:set>
                                    <p:animEffect transition="in" filter="fade">
                                      <p:cBhvr>
                                        <p:cTn id="181" dur="1000"/>
                                        <p:tgtEl>
                                          <p:spTgt spid="108"/>
                                        </p:tgtEl>
                                      </p:cBhvr>
                                    </p:animEffect>
                                    <p:anim calcmode="lin" valueType="num">
                                      <p:cBhvr>
                                        <p:cTn id="182" dur="1000" fill="hold"/>
                                        <p:tgtEl>
                                          <p:spTgt spid="108"/>
                                        </p:tgtEl>
                                        <p:attrNameLst>
                                          <p:attrName>ppt_x</p:attrName>
                                        </p:attrNameLst>
                                      </p:cBhvr>
                                      <p:tavLst>
                                        <p:tav tm="0">
                                          <p:val>
                                            <p:strVal val="#ppt_x"/>
                                          </p:val>
                                        </p:tav>
                                        <p:tav tm="100000">
                                          <p:val>
                                            <p:strVal val="#ppt_x"/>
                                          </p:val>
                                        </p:tav>
                                      </p:tavLst>
                                    </p:anim>
                                    <p:anim calcmode="lin" valueType="num">
                                      <p:cBhvr>
                                        <p:cTn id="183" dur="1000" fill="hold"/>
                                        <p:tgtEl>
                                          <p:spTgt spid="108"/>
                                        </p:tgtEl>
                                        <p:attrNameLst>
                                          <p:attrName>ppt_y</p:attrName>
                                        </p:attrNameLst>
                                      </p:cBhvr>
                                      <p:tavLst>
                                        <p:tav tm="0">
                                          <p:val>
                                            <p:strVal val="#ppt_y+.1"/>
                                          </p:val>
                                        </p:tav>
                                        <p:tav tm="100000">
                                          <p:val>
                                            <p:strVal val="#ppt_y"/>
                                          </p:val>
                                        </p:tav>
                                      </p:tavLst>
                                    </p:anim>
                                  </p:childTnLst>
                                </p:cTn>
                              </p:par>
                              <p:par>
                                <p:cTn id="184" presetID="42" presetClass="entr" presetSubtype="0" fill="hold" grpId="0" nodeType="withEffect">
                                  <p:stCondLst>
                                    <p:cond delay="0"/>
                                  </p:stCondLst>
                                  <p:childTnLst>
                                    <p:set>
                                      <p:cBhvr>
                                        <p:cTn id="185" dur="1" fill="hold">
                                          <p:stCondLst>
                                            <p:cond delay="0"/>
                                          </p:stCondLst>
                                        </p:cTn>
                                        <p:tgtEl>
                                          <p:spTgt spid="109"/>
                                        </p:tgtEl>
                                        <p:attrNameLst>
                                          <p:attrName>style.visibility</p:attrName>
                                        </p:attrNameLst>
                                      </p:cBhvr>
                                      <p:to>
                                        <p:strVal val="visible"/>
                                      </p:to>
                                    </p:set>
                                    <p:animEffect transition="in" filter="fade">
                                      <p:cBhvr>
                                        <p:cTn id="186" dur="1000"/>
                                        <p:tgtEl>
                                          <p:spTgt spid="109"/>
                                        </p:tgtEl>
                                      </p:cBhvr>
                                    </p:animEffect>
                                    <p:anim calcmode="lin" valueType="num">
                                      <p:cBhvr>
                                        <p:cTn id="187" dur="1000" fill="hold"/>
                                        <p:tgtEl>
                                          <p:spTgt spid="109"/>
                                        </p:tgtEl>
                                        <p:attrNameLst>
                                          <p:attrName>ppt_x</p:attrName>
                                        </p:attrNameLst>
                                      </p:cBhvr>
                                      <p:tavLst>
                                        <p:tav tm="0">
                                          <p:val>
                                            <p:strVal val="#ppt_x"/>
                                          </p:val>
                                        </p:tav>
                                        <p:tav tm="100000">
                                          <p:val>
                                            <p:strVal val="#ppt_x"/>
                                          </p:val>
                                        </p:tav>
                                      </p:tavLst>
                                    </p:anim>
                                    <p:anim calcmode="lin" valueType="num">
                                      <p:cBhvr>
                                        <p:cTn id="188" dur="1000" fill="hold"/>
                                        <p:tgtEl>
                                          <p:spTgt spid="109"/>
                                        </p:tgtEl>
                                        <p:attrNameLst>
                                          <p:attrName>ppt_y</p:attrName>
                                        </p:attrNameLst>
                                      </p:cBhvr>
                                      <p:tavLst>
                                        <p:tav tm="0">
                                          <p:val>
                                            <p:strVal val="#ppt_y+.1"/>
                                          </p:val>
                                        </p:tav>
                                        <p:tav tm="100000">
                                          <p:val>
                                            <p:strVal val="#ppt_y"/>
                                          </p:val>
                                        </p:tav>
                                      </p:tavLst>
                                    </p:anim>
                                  </p:childTnLst>
                                </p:cTn>
                              </p:par>
                              <p:par>
                                <p:cTn id="189" presetID="42" presetClass="entr" presetSubtype="0" fill="hold" grpId="0" nodeType="withEffect">
                                  <p:stCondLst>
                                    <p:cond delay="0"/>
                                  </p:stCondLst>
                                  <p:childTnLst>
                                    <p:set>
                                      <p:cBhvr>
                                        <p:cTn id="190" dur="1" fill="hold">
                                          <p:stCondLst>
                                            <p:cond delay="0"/>
                                          </p:stCondLst>
                                        </p:cTn>
                                        <p:tgtEl>
                                          <p:spTgt spid="110"/>
                                        </p:tgtEl>
                                        <p:attrNameLst>
                                          <p:attrName>style.visibility</p:attrName>
                                        </p:attrNameLst>
                                      </p:cBhvr>
                                      <p:to>
                                        <p:strVal val="visible"/>
                                      </p:to>
                                    </p:set>
                                    <p:animEffect transition="in" filter="fade">
                                      <p:cBhvr>
                                        <p:cTn id="191" dur="1000"/>
                                        <p:tgtEl>
                                          <p:spTgt spid="110"/>
                                        </p:tgtEl>
                                      </p:cBhvr>
                                    </p:animEffect>
                                    <p:anim calcmode="lin" valueType="num">
                                      <p:cBhvr>
                                        <p:cTn id="192" dur="1000" fill="hold"/>
                                        <p:tgtEl>
                                          <p:spTgt spid="110"/>
                                        </p:tgtEl>
                                        <p:attrNameLst>
                                          <p:attrName>ppt_x</p:attrName>
                                        </p:attrNameLst>
                                      </p:cBhvr>
                                      <p:tavLst>
                                        <p:tav tm="0">
                                          <p:val>
                                            <p:strVal val="#ppt_x"/>
                                          </p:val>
                                        </p:tav>
                                        <p:tav tm="100000">
                                          <p:val>
                                            <p:strVal val="#ppt_x"/>
                                          </p:val>
                                        </p:tav>
                                      </p:tavLst>
                                    </p:anim>
                                    <p:anim calcmode="lin" valueType="num">
                                      <p:cBhvr>
                                        <p:cTn id="193" dur="1000" fill="hold"/>
                                        <p:tgtEl>
                                          <p:spTgt spid="110"/>
                                        </p:tgtEl>
                                        <p:attrNameLst>
                                          <p:attrName>ppt_y</p:attrName>
                                        </p:attrNameLst>
                                      </p:cBhvr>
                                      <p:tavLst>
                                        <p:tav tm="0">
                                          <p:val>
                                            <p:strVal val="#ppt_y+.1"/>
                                          </p:val>
                                        </p:tav>
                                        <p:tav tm="100000">
                                          <p:val>
                                            <p:strVal val="#ppt_y"/>
                                          </p:val>
                                        </p:tav>
                                      </p:tavLst>
                                    </p:anim>
                                  </p:childTnLst>
                                </p:cTn>
                              </p:par>
                              <p:par>
                                <p:cTn id="194" presetID="42" presetClass="entr" presetSubtype="0" fill="hold" grpId="0" nodeType="withEffect">
                                  <p:stCondLst>
                                    <p:cond delay="0"/>
                                  </p:stCondLst>
                                  <p:childTnLst>
                                    <p:set>
                                      <p:cBhvr>
                                        <p:cTn id="195" dur="1" fill="hold">
                                          <p:stCondLst>
                                            <p:cond delay="0"/>
                                          </p:stCondLst>
                                        </p:cTn>
                                        <p:tgtEl>
                                          <p:spTgt spid="111"/>
                                        </p:tgtEl>
                                        <p:attrNameLst>
                                          <p:attrName>style.visibility</p:attrName>
                                        </p:attrNameLst>
                                      </p:cBhvr>
                                      <p:to>
                                        <p:strVal val="visible"/>
                                      </p:to>
                                    </p:set>
                                    <p:animEffect transition="in" filter="fade">
                                      <p:cBhvr>
                                        <p:cTn id="196" dur="1000"/>
                                        <p:tgtEl>
                                          <p:spTgt spid="111"/>
                                        </p:tgtEl>
                                      </p:cBhvr>
                                    </p:animEffect>
                                    <p:anim calcmode="lin" valueType="num">
                                      <p:cBhvr>
                                        <p:cTn id="197" dur="1000" fill="hold"/>
                                        <p:tgtEl>
                                          <p:spTgt spid="111"/>
                                        </p:tgtEl>
                                        <p:attrNameLst>
                                          <p:attrName>ppt_x</p:attrName>
                                        </p:attrNameLst>
                                      </p:cBhvr>
                                      <p:tavLst>
                                        <p:tav tm="0">
                                          <p:val>
                                            <p:strVal val="#ppt_x"/>
                                          </p:val>
                                        </p:tav>
                                        <p:tav tm="100000">
                                          <p:val>
                                            <p:strVal val="#ppt_x"/>
                                          </p:val>
                                        </p:tav>
                                      </p:tavLst>
                                    </p:anim>
                                    <p:anim calcmode="lin" valueType="num">
                                      <p:cBhvr>
                                        <p:cTn id="198" dur="1000" fill="hold"/>
                                        <p:tgtEl>
                                          <p:spTgt spid="111"/>
                                        </p:tgtEl>
                                        <p:attrNameLst>
                                          <p:attrName>ppt_y</p:attrName>
                                        </p:attrNameLst>
                                      </p:cBhvr>
                                      <p:tavLst>
                                        <p:tav tm="0">
                                          <p:val>
                                            <p:strVal val="#ppt_y+.1"/>
                                          </p:val>
                                        </p:tav>
                                        <p:tav tm="100000">
                                          <p:val>
                                            <p:strVal val="#ppt_y"/>
                                          </p:val>
                                        </p:tav>
                                      </p:tavLst>
                                    </p:anim>
                                  </p:childTnLst>
                                </p:cTn>
                              </p:par>
                              <p:par>
                                <p:cTn id="199" presetID="42" presetClass="entr" presetSubtype="0" fill="hold" grpId="0" nodeType="withEffect">
                                  <p:stCondLst>
                                    <p:cond delay="0"/>
                                  </p:stCondLst>
                                  <p:childTnLst>
                                    <p:set>
                                      <p:cBhvr>
                                        <p:cTn id="200" dur="1" fill="hold">
                                          <p:stCondLst>
                                            <p:cond delay="0"/>
                                          </p:stCondLst>
                                        </p:cTn>
                                        <p:tgtEl>
                                          <p:spTgt spid="112"/>
                                        </p:tgtEl>
                                        <p:attrNameLst>
                                          <p:attrName>style.visibility</p:attrName>
                                        </p:attrNameLst>
                                      </p:cBhvr>
                                      <p:to>
                                        <p:strVal val="visible"/>
                                      </p:to>
                                    </p:set>
                                    <p:animEffect transition="in" filter="fade">
                                      <p:cBhvr>
                                        <p:cTn id="201" dur="1000"/>
                                        <p:tgtEl>
                                          <p:spTgt spid="112"/>
                                        </p:tgtEl>
                                      </p:cBhvr>
                                    </p:animEffect>
                                    <p:anim calcmode="lin" valueType="num">
                                      <p:cBhvr>
                                        <p:cTn id="202" dur="1000" fill="hold"/>
                                        <p:tgtEl>
                                          <p:spTgt spid="112"/>
                                        </p:tgtEl>
                                        <p:attrNameLst>
                                          <p:attrName>ppt_x</p:attrName>
                                        </p:attrNameLst>
                                      </p:cBhvr>
                                      <p:tavLst>
                                        <p:tav tm="0">
                                          <p:val>
                                            <p:strVal val="#ppt_x"/>
                                          </p:val>
                                        </p:tav>
                                        <p:tav tm="100000">
                                          <p:val>
                                            <p:strVal val="#ppt_x"/>
                                          </p:val>
                                        </p:tav>
                                      </p:tavLst>
                                    </p:anim>
                                    <p:anim calcmode="lin" valueType="num">
                                      <p:cBhvr>
                                        <p:cTn id="203" dur="1000" fill="hold"/>
                                        <p:tgtEl>
                                          <p:spTgt spid="112"/>
                                        </p:tgtEl>
                                        <p:attrNameLst>
                                          <p:attrName>ppt_y</p:attrName>
                                        </p:attrNameLst>
                                      </p:cBhvr>
                                      <p:tavLst>
                                        <p:tav tm="0">
                                          <p:val>
                                            <p:strVal val="#ppt_y+.1"/>
                                          </p:val>
                                        </p:tav>
                                        <p:tav tm="100000">
                                          <p:val>
                                            <p:strVal val="#ppt_y"/>
                                          </p:val>
                                        </p:tav>
                                      </p:tavLst>
                                    </p:anim>
                                  </p:childTnLst>
                                </p:cTn>
                              </p:par>
                              <p:par>
                                <p:cTn id="204" presetID="42" presetClass="entr" presetSubtype="0" fill="hold" grpId="0" nodeType="withEffect">
                                  <p:stCondLst>
                                    <p:cond delay="0"/>
                                  </p:stCondLst>
                                  <p:childTnLst>
                                    <p:set>
                                      <p:cBhvr>
                                        <p:cTn id="205" dur="1" fill="hold">
                                          <p:stCondLst>
                                            <p:cond delay="0"/>
                                          </p:stCondLst>
                                        </p:cTn>
                                        <p:tgtEl>
                                          <p:spTgt spid="113"/>
                                        </p:tgtEl>
                                        <p:attrNameLst>
                                          <p:attrName>style.visibility</p:attrName>
                                        </p:attrNameLst>
                                      </p:cBhvr>
                                      <p:to>
                                        <p:strVal val="visible"/>
                                      </p:to>
                                    </p:set>
                                    <p:animEffect transition="in" filter="fade">
                                      <p:cBhvr>
                                        <p:cTn id="206" dur="1000"/>
                                        <p:tgtEl>
                                          <p:spTgt spid="113"/>
                                        </p:tgtEl>
                                      </p:cBhvr>
                                    </p:animEffect>
                                    <p:anim calcmode="lin" valueType="num">
                                      <p:cBhvr>
                                        <p:cTn id="207" dur="1000" fill="hold"/>
                                        <p:tgtEl>
                                          <p:spTgt spid="113"/>
                                        </p:tgtEl>
                                        <p:attrNameLst>
                                          <p:attrName>ppt_x</p:attrName>
                                        </p:attrNameLst>
                                      </p:cBhvr>
                                      <p:tavLst>
                                        <p:tav tm="0">
                                          <p:val>
                                            <p:strVal val="#ppt_x"/>
                                          </p:val>
                                        </p:tav>
                                        <p:tav tm="100000">
                                          <p:val>
                                            <p:strVal val="#ppt_x"/>
                                          </p:val>
                                        </p:tav>
                                      </p:tavLst>
                                    </p:anim>
                                    <p:anim calcmode="lin" valueType="num">
                                      <p:cBhvr>
                                        <p:cTn id="208" dur="1000" fill="hold"/>
                                        <p:tgtEl>
                                          <p:spTgt spid="113"/>
                                        </p:tgtEl>
                                        <p:attrNameLst>
                                          <p:attrName>ppt_y</p:attrName>
                                        </p:attrNameLst>
                                      </p:cBhvr>
                                      <p:tavLst>
                                        <p:tav tm="0">
                                          <p:val>
                                            <p:strVal val="#ppt_y+.1"/>
                                          </p:val>
                                        </p:tav>
                                        <p:tav tm="100000">
                                          <p:val>
                                            <p:strVal val="#ppt_y"/>
                                          </p:val>
                                        </p:tav>
                                      </p:tavLst>
                                    </p:anim>
                                  </p:childTnLst>
                                </p:cTn>
                              </p:par>
                              <p:par>
                                <p:cTn id="209" presetID="42" presetClass="entr" presetSubtype="0" fill="hold" grpId="0" nodeType="withEffect">
                                  <p:stCondLst>
                                    <p:cond delay="0"/>
                                  </p:stCondLst>
                                  <p:childTnLst>
                                    <p:set>
                                      <p:cBhvr>
                                        <p:cTn id="210" dur="1" fill="hold">
                                          <p:stCondLst>
                                            <p:cond delay="0"/>
                                          </p:stCondLst>
                                        </p:cTn>
                                        <p:tgtEl>
                                          <p:spTgt spid="114"/>
                                        </p:tgtEl>
                                        <p:attrNameLst>
                                          <p:attrName>style.visibility</p:attrName>
                                        </p:attrNameLst>
                                      </p:cBhvr>
                                      <p:to>
                                        <p:strVal val="visible"/>
                                      </p:to>
                                    </p:set>
                                    <p:animEffect transition="in" filter="fade">
                                      <p:cBhvr>
                                        <p:cTn id="211" dur="1000"/>
                                        <p:tgtEl>
                                          <p:spTgt spid="114"/>
                                        </p:tgtEl>
                                      </p:cBhvr>
                                    </p:animEffect>
                                    <p:anim calcmode="lin" valueType="num">
                                      <p:cBhvr>
                                        <p:cTn id="212" dur="1000" fill="hold"/>
                                        <p:tgtEl>
                                          <p:spTgt spid="114"/>
                                        </p:tgtEl>
                                        <p:attrNameLst>
                                          <p:attrName>ppt_x</p:attrName>
                                        </p:attrNameLst>
                                      </p:cBhvr>
                                      <p:tavLst>
                                        <p:tav tm="0">
                                          <p:val>
                                            <p:strVal val="#ppt_x"/>
                                          </p:val>
                                        </p:tav>
                                        <p:tav tm="100000">
                                          <p:val>
                                            <p:strVal val="#ppt_x"/>
                                          </p:val>
                                        </p:tav>
                                      </p:tavLst>
                                    </p:anim>
                                    <p:anim calcmode="lin" valueType="num">
                                      <p:cBhvr>
                                        <p:cTn id="213" dur="1000" fill="hold"/>
                                        <p:tgtEl>
                                          <p:spTgt spid="114"/>
                                        </p:tgtEl>
                                        <p:attrNameLst>
                                          <p:attrName>ppt_y</p:attrName>
                                        </p:attrNameLst>
                                      </p:cBhvr>
                                      <p:tavLst>
                                        <p:tav tm="0">
                                          <p:val>
                                            <p:strVal val="#ppt_y+.1"/>
                                          </p:val>
                                        </p:tav>
                                        <p:tav tm="100000">
                                          <p:val>
                                            <p:strVal val="#ppt_y"/>
                                          </p:val>
                                        </p:tav>
                                      </p:tavLst>
                                    </p:anim>
                                  </p:childTnLst>
                                </p:cTn>
                              </p:par>
                              <p:par>
                                <p:cTn id="214" presetID="42" presetClass="entr" presetSubtype="0" fill="hold" grpId="0" nodeType="withEffect">
                                  <p:stCondLst>
                                    <p:cond delay="0"/>
                                  </p:stCondLst>
                                  <p:childTnLst>
                                    <p:set>
                                      <p:cBhvr>
                                        <p:cTn id="215" dur="1" fill="hold">
                                          <p:stCondLst>
                                            <p:cond delay="0"/>
                                          </p:stCondLst>
                                        </p:cTn>
                                        <p:tgtEl>
                                          <p:spTgt spid="115"/>
                                        </p:tgtEl>
                                        <p:attrNameLst>
                                          <p:attrName>style.visibility</p:attrName>
                                        </p:attrNameLst>
                                      </p:cBhvr>
                                      <p:to>
                                        <p:strVal val="visible"/>
                                      </p:to>
                                    </p:set>
                                    <p:animEffect transition="in" filter="fade">
                                      <p:cBhvr>
                                        <p:cTn id="216" dur="1000"/>
                                        <p:tgtEl>
                                          <p:spTgt spid="115"/>
                                        </p:tgtEl>
                                      </p:cBhvr>
                                    </p:animEffect>
                                    <p:anim calcmode="lin" valueType="num">
                                      <p:cBhvr>
                                        <p:cTn id="217" dur="1000" fill="hold"/>
                                        <p:tgtEl>
                                          <p:spTgt spid="115"/>
                                        </p:tgtEl>
                                        <p:attrNameLst>
                                          <p:attrName>ppt_x</p:attrName>
                                        </p:attrNameLst>
                                      </p:cBhvr>
                                      <p:tavLst>
                                        <p:tav tm="0">
                                          <p:val>
                                            <p:strVal val="#ppt_x"/>
                                          </p:val>
                                        </p:tav>
                                        <p:tav tm="100000">
                                          <p:val>
                                            <p:strVal val="#ppt_x"/>
                                          </p:val>
                                        </p:tav>
                                      </p:tavLst>
                                    </p:anim>
                                    <p:anim calcmode="lin" valueType="num">
                                      <p:cBhvr>
                                        <p:cTn id="218" dur="1000" fill="hold"/>
                                        <p:tgtEl>
                                          <p:spTgt spid="115"/>
                                        </p:tgtEl>
                                        <p:attrNameLst>
                                          <p:attrName>ppt_y</p:attrName>
                                        </p:attrNameLst>
                                      </p:cBhvr>
                                      <p:tavLst>
                                        <p:tav tm="0">
                                          <p:val>
                                            <p:strVal val="#ppt_y+.1"/>
                                          </p:val>
                                        </p:tav>
                                        <p:tav tm="100000">
                                          <p:val>
                                            <p:strVal val="#ppt_y"/>
                                          </p:val>
                                        </p:tav>
                                      </p:tavLst>
                                    </p:anim>
                                  </p:childTnLst>
                                </p:cTn>
                              </p:par>
                              <p:par>
                                <p:cTn id="219" presetID="42" presetClass="entr" presetSubtype="0" fill="hold" grpId="0" nodeType="withEffect">
                                  <p:stCondLst>
                                    <p:cond delay="0"/>
                                  </p:stCondLst>
                                  <p:childTnLst>
                                    <p:set>
                                      <p:cBhvr>
                                        <p:cTn id="220" dur="1" fill="hold">
                                          <p:stCondLst>
                                            <p:cond delay="0"/>
                                          </p:stCondLst>
                                        </p:cTn>
                                        <p:tgtEl>
                                          <p:spTgt spid="116"/>
                                        </p:tgtEl>
                                        <p:attrNameLst>
                                          <p:attrName>style.visibility</p:attrName>
                                        </p:attrNameLst>
                                      </p:cBhvr>
                                      <p:to>
                                        <p:strVal val="visible"/>
                                      </p:to>
                                    </p:set>
                                    <p:animEffect transition="in" filter="fade">
                                      <p:cBhvr>
                                        <p:cTn id="221" dur="1000"/>
                                        <p:tgtEl>
                                          <p:spTgt spid="116"/>
                                        </p:tgtEl>
                                      </p:cBhvr>
                                    </p:animEffect>
                                    <p:anim calcmode="lin" valueType="num">
                                      <p:cBhvr>
                                        <p:cTn id="222" dur="1000" fill="hold"/>
                                        <p:tgtEl>
                                          <p:spTgt spid="116"/>
                                        </p:tgtEl>
                                        <p:attrNameLst>
                                          <p:attrName>ppt_x</p:attrName>
                                        </p:attrNameLst>
                                      </p:cBhvr>
                                      <p:tavLst>
                                        <p:tav tm="0">
                                          <p:val>
                                            <p:strVal val="#ppt_x"/>
                                          </p:val>
                                        </p:tav>
                                        <p:tav tm="100000">
                                          <p:val>
                                            <p:strVal val="#ppt_x"/>
                                          </p:val>
                                        </p:tav>
                                      </p:tavLst>
                                    </p:anim>
                                    <p:anim calcmode="lin" valueType="num">
                                      <p:cBhvr>
                                        <p:cTn id="223" dur="1000" fill="hold"/>
                                        <p:tgtEl>
                                          <p:spTgt spid="116"/>
                                        </p:tgtEl>
                                        <p:attrNameLst>
                                          <p:attrName>ppt_y</p:attrName>
                                        </p:attrNameLst>
                                      </p:cBhvr>
                                      <p:tavLst>
                                        <p:tav tm="0">
                                          <p:val>
                                            <p:strVal val="#ppt_y+.1"/>
                                          </p:val>
                                        </p:tav>
                                        <p:tav tm="100000">
                                          <p:val>
                                            <p:strVal val="#ppt_y"/>
                                          </p:val>
                                        </p:tav>
                                      </p:tavLst>
                                    </p:anim>
                                  </p:childTnLst>
                                </p:cTn>
                              </p:par>
                              <p:par>
                                <p:cTn id="224" presetID="42" presetClass="entr" presetSubtype="0" fill="hold" grpId="0" nodeType="withEffect">
                                  <p:stCondLst>
                                    <p:cond delay="0"/>
                                  </p:stCondLst>
                                  <p:childTnLst>
                                    <p:set>
                                      <p:cBhvr>
                                        <p:cTn id="225" dur="1" fill="hold">
                                          <p:stCondLst>
                                            <p:cond delay="0"/>
                                          </p:stCondLst>
                                        </p:cTn>
                                        <p:tgtEl>
                                          <p:spTgt spid="117"/>
                                        </p:tgtEl>
                                        <p:attrNameLst>
                                          <p:attrName>style.visibility</p:attrName>
                                        </p:attrNameLst>
                                      </p:cBhvr>
                                      <p:to>
                                        <p:strVal val="visible"/>
                                      </p:to>
                                    </p:set>
                                    <p:animEffect transition="in" filter="fade">
                                      <p:cBhvr>
                                        <p:cTn id="226" dur="1000"/>
                                        <p:tgtEl>
                                          <p:spTgt spid="117"/>
                                        </p:tgtEl>
                                      </p:cBhvr>
                                    </p:animEffect>
                                    <p:anim calcmode="lin" valueType="num">
                                      <p:cBhvr>
                                        <p:cTn id="227" dur="1000" fill="hold"/>
                                        <p:tgtEl>
                                          <p:spTgt spid="117"/>
                                        </p:tgtEl>
                                        <p:attrNameLst>
                                          <p:attrName>ppt_x</p:attrName>
                                        </p:attrNameLst>
                                      </p:cBhvr>
                                      <p:tavLst>
                                        <p:tav tm="0">
                                          <p:val>
                                            <p:strVal val="#ppt_x"/>
                                          </p:val>
                                        </p:tav>
                                        <p:tav tm="100000">
                                          <p:val>
                                            <p:strVal val="#ppt_x"/>
                                          </p:val>
                                        </p:tav>
                                      </p:tavLst>
                                    </p:anim>
                                    <p:anim calcmode="lin" valueType="num">
                                      <p:cBhvr>
                                        <p:cTn id="228" dur="1000" fill="hold"/>
                                        <p:tgtEl>
                                          <p:spTgt spid="117"/>
                                        </p:tgtEl>
                                        <p:attrNameLst>
                                          <p:attrName>ppt_y</p:attrName>
                                        </p:attrNameLst>
                                      </p:cBhvr>
                                      <p:tavLst>
                                        <p:tav tm="0">
                                          <p:val>
                                            <p:strVal val="#ppt_y+.1"/>
                                          </p:val>
                                        </p:tav>
                                        <p:tav tm="100000">
                                          <p:val>
                                            <p:strVal val="#ppt_y"/>
                                          </p:val>
                                        </p:tav>
                                      </p:tavLst>
                                    </p:anim>
                                  </p:childTnLst>
                                </p:cTn>
                              </p:par>
                              <p:par>
                                <p:cTn id="229" presetID="42" presetClass="entr" presetSubtype="0" fill="hold" grpId="0" nodeType="withEffect">
                                  <p:stCondLst>
                                    <p:cond delay="0"/>
                                  </p:stCondLst>
                                  <p:childTnLst>
                                    <p:set>
                                      <p:cBhvr>
                                        <p:cTn id="230" dur="1" fill="hold">
                                          <p:stCondLst>
                                            <p:cond delay="0"/>
                                          </p:stCondLst>
                                        </p:cTn>
                                        <p:tgtEl>
                                          <p:spTgt spid="118"/>
                                        </p:tgtEl>
                                        <p:attrNameLst>
                                          <p:attrName>style.visibility</p:attrName>
                                        </p:attrNameLst>
                                      </p:cBhvr>
                                      <p:to>
                                        <p:strVal val="visible"/>
                                      </p:to>
                                    </p:set>
                                    <p:animEffect transition="in" filter="fade">
                                      <p:cBhvr>
                                        <p:cTn id="231" dur="1000"/>
                                        <p:tgtEl>
                                          <p:spTgt spid="118"/>
                                        </p:tgtEl>
                                      </p:cBhvr>
                                    </p:animEffect>
                                    <p:anim calcmode="lin" valueType="num">
                                      <p:cBhvr>
                                        <p:cTn id="232" dur="1000" fill="hold"/>
                                        <p:tgtEl>
                                          <p:spTgt spid="118"/>
                                        </p:tgtEl>
                                        <p:attrNameLst>
                                          <p:attrName>ppt_x</p:attrName>
                                        </p:attrNameLst>
                                      </p:cBhvr>
                                      <p:tavLst>
                                        <p:tav tm="0">
                                          <p:val>
                                            <p:strVal val="#ppt_x"/>
                                          </p:val>
                                        </p:tav>
                                        <p:tav tm="100000">
                                          <p:val>
                                            <p:strVal val="#ppt_x"/>
                                          </p:val>
                                        </p:tav>
                                      </p:tavLst>
                                    </p:anim>
                                    <p:anim calcmode="lin" valueType="num">
                                      <p:cBhvr>
                                        <p:cTn id="233" dur="1000" fill="hold"/>
                                        <p:tgtEl>
                                          <p:spTgt spid="118"/>
                                        </p:tgtEl>
                                        <p:attrNameLst>
                                          <p:attrName>ppt_y</p:attrName>
                                        </p:attrNameLst>
                                      </p:cBhvr>
                                      <p:tavLst>
                                        <p:tav tm="0">
                                          <p:val>
                                            <p:strVal val="#ppt_y+.1"/>
                                          </p:val>
                                        </p:tav>
                                        <p:tav tm="100000">
                                          <p:val>
                                            <p:strVal val="#ppt_y"/>
                                          </p:val>
                                        </p:tav>
                                      </p:tavLst>
                                    </p:anim>
                                  </p:childTnLst>
                                </p:cTn>
                              </p:par>
                              <p:par>
                                <p:cTn id="234" presetID="42" presetClass="entr" presetSubtype="0" fill="hold" grpId="0" nodeType="withEffect">
                                  <p:stCondLst>
                                    <p:cond delay="0"/>
                                  </p:stCondLst>
                                  <p:childTnLst>
                                    <p:set>
                                      <p:cBhvr>
                                        <p:cTn id="235" dur="1" fill="hold">
                                          <p:stCondLst>
                                            <p:cond delay="0"/>
                                          </p:stCondLst>
                                        </p:cTn>
                                        <p:tgtEl>
                                          <p:spTgt spid="119"/>
                                        </p:tgtEl>
                                        <p:attrNameLst>
                                          <p:attrName>style.visibility</p:attrName>
                                        </p:attrNameLst>
                                      </p:cBhvr>
                                      <p:to>
                                        <p:strVal val="visible"/>
                                      </p:to>
                                    </p:set>
                                    <p:animEffect transition="in" filter="fade">
                                      <p:cBhvr>
                                        <p:cTn id="236" dur="1000"/>
                                        <p:tgtEl>
                                          <p:spTgt spid="119"/>
                                        </p:tgtEl>
                                      </p:cBhvr>
                                    </p:animEffect>
                                    <p:anim calcmode="lin" valueType="num">
                                      <p:cBhvr>
                                        <p:cTn id="237" dur="1000" fill="hold"/>
                                        <p:tgtEl>
                                          <p:spTgt spid="119"/>
                                        </p:tgtEl>
                                        <p:attrNameLst>
                                          <p:attrName>ppt_x</p:attrName>
                                        </p:attrNameLst>
                                      </p:cBhvr>
                                      <p:tavLst>
                                        <p:tav tm="0">
                                          <p:val>
                                            <p:strVal val="#ppt_x"/>
                                          </p:val>
                                        </p:tav>
                                        <p:tav tm="100000">
                                          <p:val>
                                            <p:strVal val="#ppt_x"/>
                                          </p:val>
                                        </p:tav>
                                      </p:tavLst>
                                    </p:anim>
                                    <p:anim calcmode="lin" valueType="num">
                                      <p:cBhvr>
                                        <p:cTn id="238" dur="1000" fill="hold"/>
                                        <p:tgtEl>
                                          <p:spTgt spid="119"/>
                                        </p:tgtEl>
                                        <p:attrNameLst>
                                          <p:attrName>ppt_y</p:attrName>
                                        </p:attrNameLst>
                                      </p:cBhvr>
                                      <p:tavLst>
                                        <p:tav tm="0">
                                          <p:val>
                                            <p:strVal val="#ppt_y+.1"/>
                                          </p:val>
                                        </p:tav>
                                        <p:tav tm="100000">
                                          <p:val>
                                            <p:strVal val="#ppt_y"/>
                                          </p:val>
                                        </p:tav>
                                      </p:tavLst>
                                    </p:anim>
                                  </p:childTnLst>
                                </p:cTn>
                              </p:par>
                              <p:par>
                                <p:cTn id="239" presetID="42" presetClass="entr" presetSubtype="0" fill="hold" grpId="0" nodeType="withEffect">
                                  <p:stCondLst>
                                    <p:cond delay="0"/>
                                  </p:stCondLst>
                                  <p:childTnLst>
                                    <p:set>
                                      <p:cBhvr>
                                        <p:cTn id="240" dur="1" fill="hold">
                                          <p:stCondLst>
                                            <p:cond delay="0"/>
                                          </p:stCondLst>
                                        </p:cTn>
                                        <p:tgtEl>
                                          <p:spTgt spid="120"/>
                                        </p:tgtEl>
                                        <p:attrNameLst>
                                          <p:attrName>style.visibility</p:attrName>
                                        </p:attrNameLst>
                                      </p:cBhvr>
                                      <p:to>
                                        <p:strVal val="visible"/>
                                      </p:to>
                                    </p:set>
                                    <p:animEffect transition="in" filter="fade">
                                      <p:cBhvr>
                                        <p:cTn id="241" dur="1000"/>
                                        <p:tgtEl>
                                          <p:spTgt spid="120"/>
                                        </p:tgtEl>
                                      </p:cBhvr>
                                    </p:animEffect>
                                    <p:anim calcmode="lin" valueType="num">
                                      <p:cBhvr>
                                        <p:cTn id="242" dur="1000" fill="hold"/>
                                        <p:tgtEl>
                                          <p:spTgt spid="120"/>
                                        </p:tgtEl>
                                        <p:attrNameLst>
                                          <p:attrName>ppt_x</p:attrName>
                                        </p:attrNameLst>
                                      </p:cBhvr>
                                      <p:tavLst>
                                        <p:tav tm="0">
                                          <p:val>
                                            <p:strVal val="#ppt_x"/>
                                          </p:val>
                                        </p:tav>
                                        <p:tav tm="100000">
                                          <p:val>
                                            <p:strVal val="#ppt_x"/>
                                          </p:val>
                                        </p:tav>
                                      </p:tavLst>
                                    </p:anim>
                                    <p:anim calcmode="lin" valueType="num">
                                      <p:cBhvr>
                                        <p:cTn id="243" dur="1000" fill="hold"/>
                                        <p:tgtEl>
                                          <p:spTgt spid="120"/>
                                        </p:tgtEl>
                                        <p:attrNameLst>
                                          <p:attrName>ppt_y</p:attrName>
                                        </p:attrNameLst>
                                      </p:cBhvr>
                                      <p:tavLst>
                                        <p:tav tm="0">
                                          <p:val>
                                            <p:strVal val="#ppt_y+.1"/>
                                          </p:val>
                                        </p:tav>
                                        <p:tav tm="100000">
                                          <p:val>
                                            <p:strVal val="#ppt_y"/>
                                          </p:val>
                                        </p:tav>
                                      </p:tavLst>
                                    </p:anim>
                                  </p:childTnLst>
                                </p:cTn>
                              </p:par>
                              <p:par>
                                <p:cTn id="244" presetID="42" presetClass="entr" presetSubtype="0" fill="hold" grpId="0" nodeType="withEffect">
                                  <p:stCondLst>
                                    <p:cond delay="0"/>
                                  </p:stCondLst>
                                  <p:childTnLst>
                                    <p:set>
                                      <p:cBhvr>
                                        <p:cTn id="245" dur="1" fill="hold">
                                          <p:stCondLst>
                                            <p:cond delay="0"/>
                                          </p:stCondLst>
                                        </p:cTn>
                                        <p:tgtEl>
                                          <p:spTgt spid="121"/>
                                        </p:tgtEl>
                                        <p:attrNameLst>
                                          <p:attrName>style.visibility</p:attrName>
                                        </p:attrNameLst>
                                      </p:cBhvr>
                                      <p:to>
                                        <p:strVal val="visible"/>
                                      </p:to>
                                    </p:set>
                                    <p:animEffect transition="in" filter="fade">
                                      <p:cBhvr>
                                        <p:cTn id="246" dur="1000"/>
                                        <p:tgtEl>
                                          <p:spTgt spid="121"/>
                                        </p:tgtEl>
                                      </p:cBhvr>
                                    </p:animEffect>
                                    <p:anim calcmode="lin" valueType="num">
                                      <p:cBhvr>
                                        <p:cTn id="247" dur="1000" fill="hold"/>
                                        <p:tgtEl>
                                          <p:spTgt spid="121"/>
                                        </p:tgtEl>
                                        <p:attrNameLst>
                                          <p:attrName>ppt_x</p:attrName>
                                        </p:attrNameLst>
                                      </p:cBhvr>
                                      <p:tavLst>
                                        <p:tav tm="0">
                                          <p:val>
                                            <p:strVal val="#ppt_x"/>
                                          </p:val>
                                        </p:tav>
                                        <p:tav tm="100000">
                                          <p:val>
                                            <p:strVal val="#ppt_x"/>
                                          </p:val>
                                        </p:tav>
                                      </p:tavLst>
                                    </p:anim>
                                    <p:anim calcmode="lin" valueType="num">
                                      <p:cBhvr>
                                        <p:cTn id="248" dur="1000" fill="hold"/>
                                        <p:tgtEl>
                                          <p:spTgt spid="121"/>
                                        </p:tgtEl>
                                        <p:attrNameLst>
                                          <p:attrName>ppt_y</p:attrName>
                                        </p:attrNameLst>
                                      </p:cBhvr>
                                      <p:tavLst>
                                        <p:tav tm="0">
                                          <p:val>
                                            <p:strVal val="#ppt_y+.1"/>
                                          </p:val>
                                        </p:tav>
                                        <p:tav tm="100000">
                                          <p:val>
                                            <p:strVal val="#ppt_y"/>
                                          </p:val>
                                        </p:tav>
                                      </p:tavLst>
                                    </p:anim>
                                  </p:childTnLst>
                                </p:cTn>
                              </p:par>
                            </p:childTnLst>
                          </p:cTn>
                        </p:par>
                      </p:childTnLst>
                    </p:cTn>
                  </p:par>
                  <p:par>
                    <p:cTn id="249" fill="hold">
                      <p:stCondLst>
                        <p:cond delay="indefinite"/>
                      </p:stCondLst>
                      <p:childTnLst>
                        <p:par>
                          <p:cTn id="250" fill="hold">
                            <p:stCondLst>
                              <p:cond delay="0"/>
                            </p:stCondLst>
                            <p:childTnLst>
                              <p:par>
                                <p:cTn id="251" presetID="42" presetClass="entr" presetSubtype="0" fill="hold" grpId="0" nodeType="clickEffect">
                                  <p:stCondLst>
                                    <p:cond delay="0"/>
                                  </p:stCondLst>
                                  <p:childTnLst>
                                    <p:set>
                                      <p:cBhvr>
                                        <p:cTn id="252" dur="1" fill="hold">
                                          <p:stCondLst>
                                            <p:cond delay="0"/>
                                          </p:stCondLst>
                                        </p:cTn>
                                        <p:tgtEl>
                                          <p:spTgt spid="122"/>
                                        </p:tgtEl>
                                        <p:attrNameLst>
                                          <p:attrName>style.visibility</p:attrName>
                                        </p:attrNameLst>
                                      </p:cBhvr>
                                      <p:to>
                                        <p:strVal val="visible"/>
                                      </p:to>
                                    </p:set>
                                    <p:animEffect transition="in" filter="fade">
                                      <p:cBhvr>
                                        <p:cTn id="253" dur="1000"/>
                                        <p:tgtEl>
                                          <p:spTgt spid="122"/>
                                        </p:tgtEl>
                                      </p:cBhvr>
                                    </p:animEffect>
                                    <p:anim calcmode="lin" valueType="num">
                                      <p:cBhvr>
                                        <p:cTn id="254" dur="1000" fill="hold"/>
                                        <p:tgtEl>
                                          <p:spTgt spid="122"/>
                                        </p:tgtEl>
                                        <p:attrNameLst>
                                          <p:attrName>ppt_x</p:attrName>
                                        </p:attrNameLst>
                                      </p:cBhvr>
                                      <p:tavLst>
                                        <p:tav tm="0">
                                          <p:val>
                                            <p:strVal val="#ppt_x"/>
                                          </p:val>
                                        </p:tav>
                                        <p:tav tm="100000">
                                          <p:val>
                                            <p:strVal val="#ppt_x"/>
                                          </p:val>
                                        </p:tav>
                                      </p:tavLst>
                                    </p:anim>
                                    <p:anim calcmode="lin" valueType="num">
                                      <p:cBhvr>
                                        <p:cTn id="255" dur="1000" fill="hold"/>
                                        <p:tgtEl>
                                          <p:spTgt spid="122"/>
                                        </p:tgtEl>
                                        <p:attrNameLst>
                                          <p:attrName>ppt_y</p:attrName>
                                        </p:attrNameLst>
                                      </p:cBhvr>
                                      <p:tavLst>
                                        <p:tav tm="0">
                                          <p:val>
                                            <p:strVal val="#ppt_y+.1"/>
                                          </p:val>
                                        </p:tav>
                                        <p:tav tm="100000">
                                          <p:val>
                                            <p:strVal val="#ppt_y"/>
                                          </p:val>
                                        </p:tav>
                                      </p:tavLst>
                                    </p:anim>
                                  </p:childTnLst>
                                </p:cTn>
                              </p:par>
                              <p:par>
                                <p:cTn id="256" presetID="42" presetClass="entr" presetSubtype="0" fill="hold" grpId="0" nodeType="withEffect">
                                  <p:stCondLst>
                                    <p:cond delay="0"/>
                                  </p:stCondLst>
                                  <p:childTnLst>
                                    <p:set>
                                      <p:cBhvr>
                                        <p:cTn id="257" dur="1" fill="hold">
                                          <p:stCondLst>
                                            <p:cond delay="0"/>
                                          </p:stCondLst>
                                        </p:cTn>
                                        <p:tgtEl>
                                          <p:spTgt spid="123"/>
                                        </p:tgtEl>
                                        <p:attrNameLst>
                                          <p:attrName>style.visibility</p:attrName>
                                        </p:attrNameLst>
                                      </p:cBhvr>
                                      <p:to>
                                        <p:strVal val="visible"/>
                                      </p:to>
                                    </p:set>
                                    <p:animEffect transition="in" filter="fade">
                                      <p:cBhvr>
                                        <p:cTn id="258" dur="1000"/>
                                        <p:tgtEl>
                                          <p:spTgt spid="123"/>
                                        </p:tgtEl>
                                      </p:cBhvr>
                                    </p:animEffect>
                                    <p:anim calcmode="lin" valueType="num">
                                      <p:cBhvr>
                                        <p:cTn id="259" dur="1000" fill="hold"/>
                                        <p:tgtEl>
                                          <p:spTgt spid="123"/>
                                        </p:tgtEl>
                                        <p:attrNameLst>
                                          <p:attrName>ppt_x</p:attrName>
                                        </p:attrNameLst>
                                      </p:cBhvr>
                                      <p:tavLst>
                                        <p:tav tm="0">
                                          <p:val>
                                            <p:strVal val="#ppt_x"/>
                                          </p:val>
                                        </p:tav>
                                        <p:tav tm="100000">
                                          <p:val>
                                            <p:strVal val="#ppt_x"/>
                                          </p:val>
                                        </p:tav>
                                      </p:tavLst>
                                    </p:anim>
                                    <p:anim calcmode="lin" valueType="num">
                                      <p:cBhvr>
                                        <p:cTn id="260" dur="1000" fill="hold"/>
                                        <p:tgtEl>
                                          <p:spTgt spid="123"/>
                                        </p:tgtEl>
                                        <p:attrNameLst>
                                          <p:attrName>ppt_y</p:attrName>
                                        </p:attrNameLst>
                                      </p:cBhvr>
                                      <p:tavLst>
                                        <p:tav tm="0">
                                          <p:val>
                                            <p:strVal val="#ppt_y+.1"/>
                                          </p:val>
                                        </p:tav>
                                        <p:tav tm="100000">
                                          <p:val>
                                            <p:strVal val="#ppt_y"/>
                                          </p:val>
                                        </p:tav>
                                      </p:tavLst>
                                    </p:anim>
                                  </p:childTnLst>
                                </p:cTn>
                              </p:par>
                              <p:par>
                                <p:cTn id="261" presetID="42" presetClass="entr" presetSubtype="0" fill="hold" grpId="0" nodeType="withEffect">
                                  <p:stCondLst>
                                    <p:cond delay="0"/>
                                  </p:stCondLst>
                                  <p:childTnLst>
                                    <p:set>
                                      <p:cBhvr>
                                        <p:cTn id="262" dur="1" fill="hold">
                                          <p:stCondLst>
                                            <p:cond delay="0"/>
                                          </p:stCondLst>
                                        </p:cTn>
                                        <p:tgtEl>
                                          <p:spTgt spid="124"/>
                                        </p:tgtEl>
                                        <p:attrNameLst>
                                          <p:attrName>style.visibility</p:attrName>
                                        </p:attrNameLst>
                                      </p:cBhvr>
                                      <p:to>
                                        <p:strVal val="visible"/>
                                      </p:to>
                                    </p:set>
                                    <p:animEffect transition="in" filter="fade">
                                      <p:cBhvr>
                                        <p:cTn id="263" dur="1000"/>
                                        <p:tgtEl>
                                          <p:spTgt spid="124"/>
                                        </p:tgtEl>
                                      </p:cBhvr>
                                    </p:animEffect>
                                    <p:anim calcmode="lin" valueType="num">
                                      <p:cBhvr>
                                        <p:cTn id="264" dur="1000" fill="hold"/>
                                        <p:tgtEl>
                                          <p:spTgt spid="124"/>
                                        </p:tgtEl>
                                        <p:attrNameLst>
                                          <p:attrName>ppt_x</p:attrName>
                                        </p:attrNameLst>
                                      </p:cBhvr>
                                      <p:tavLst>
                                        <p:tav tm="0">
                                          <p:val>
                                            <p:strVal val="#ppt_x"/>
                                          </p:val>
                                        </p:tav>
                                        <p:tav tm="100000">
                                          <p:val>
                                            <p:strVal val="#ppt_x"/>
                                          </p:val>
                                        </p:tav>
                                      </p:tavLst>
                                    </p:anim>
                                    <p:anim calcmode="lin" valueType="num">
                                      <p:cBhvr>
                                        <p:cTn id="265" dur="1000" fill="hold"/>
                                        <p:tgtEl>
                                          <p:spTgt spid="124"/>
                                        </p:tgtEl>
                                        <p:attrNameLst>
                                          <p:attrName>ppt_y</p:attrName>
                                        </p:attrNameLst>
                                      </p:cBhvr>
                                      <p:tavLst>
                                        <p:tav tm="0">
                                          <p:val>
                                            <p:strVal val="#ppt_y+.1"/>
                                          </p:val>
                                        </p:tav>
                                        <p:tav tm="100000">
                                          <p:val>
                                            <p:strVal val="#ppt_y"/>
                                          </p:val>
                                        </p:tav>
                                      </p:tavLst>
                                    </p:anim>
                                  </p:childTnLst>
                                </p:cTn>
                              </p:par>
                              <p:par>
                                <p:cTn id="266" presetID="42" presetClass="entr" presetSubtype="0" fill="hold" grpId="0" nodeType="withEffect">
                                  <p:stCondLst>
                                    <p:cond delay="0"/>
                                  </p:stCondLst>
                                  <p:childTnLst>
                                    <p:set>
                                      <p:cBhvr>
                                        <p:cTn id="267" dur="1" fill="hold">
                                          <p:stCondLst>
                                            <p:cond delay="0"/>
                                          </p:stCondLst>
                                        </p:cTn>
                                        <p:tgtEl>
                                          <p:spTgt spid="125"/>
                                        </p:tgtEl>
                                        <p:attrNameLst>
                                          <p:attrName>style.visibility</p:attrName>
                                        </p:attrNameLst>
                                      </p:cBhvr>
                                      <p:to>
                                        <p:strVal val="visible"/>
                                      </p:to>
                                    </p:set>
                                    <p:animEffect transition="in" filter="fade">
                                      <p:cBhvr>
                                        <p:cTn id="268" dur="1000"/>
                                        <p:tgtEl>
                                          <p:spTgt spid="125"/>
                                        </p:tgtEl>
                                      </p:cBhvr>
                                    </p:animEffect>
                                    <p:anim calcmode="lin" valueType="num">
                                      <p:cBhvr>
                                        <p:cTn id="269" dur="1000" fill="hold"/>
                                        <p:tgtEl>
                                          <p:spTgt spid="125"/>
                                        </p:tgtEl>
                                        <p:attrNameLst>
                                          <p:attrName>ppt_x</p:attrName>
                                        </p:attrNameLst>
                                      </p:cBhvr>
                                      <p:tavLst>
                                        <p:tav tm="0">
                                          <p:val>
                                            <p:strVal val="#ppt_x"/>
                                          </p:val>
                                        </p:tav>
                                        <p:tav tm="100000">
                                          <p:val>
                                            <p:strVal val="#ppt_x"/>
                                          </p:val>
                                        </p:tav>
                                      </p:tavLst>
                                    </p:anim>
                                    <p:anim calcmode="lin" valueType="num">
                                      <p:cBhvr>
                                        <p:cTn id="270" dur="1000" fill="hold"/>
                                        <p:tgtEl>
                                          <p:spTgt spid="125"/>
                                        </p:tgtEl>
                                        <p:attrNameLst>
                                          <p:attrName>ppt_y</p:attrName>
                                        </p:attrNameLst>
                                      </p:cBhvr>
                                      <p:tavLst>
                                        <p:tav tm="0">
                                          <p:val>
                                            <p:strVal val="#ppt_y+.1"/>
                                          </p:val>
                                        </p:tav>
                                        <p:tav tm="100000">
                                          <p:val>
                                            <p:strVal val="#ppt_y"/>
                                          </p:val>
                                        </p:tav>
                                      </p:tavLst>
                                    </p:anim>
                                  </p:childTnLst>
                                </p:cTn>
                              </p:par>
                              <p:par>
                                <p:cTn id="271" presetID="42" presetClass="entr" presetSubtype="0" fill="hold" grpId="0" nodeType="withEffect">
                                  <p:stCondLst>
                                    <p:cond delay="0"/>
                                  </p:stCondLst>
                                  <p:childTnLst>
                                    <p:set>
                                      <p:cBhvr>
                                        <p:cTn id="272" dur="1" fill="hold">
                                          <p:stCondLst>
                                            <p:cond delay="0"/>
                                          </p:stCondLst>
                                        </p:cTn>
                                        <p:tgtEl>
                                          <p:spTgt spid="126"/>
                                        </p:tgtEl>
                                        <p:attrNameLst>
                                          <p:attrName>style.visibility</p:attrName>
                                        </p:attrNameLst>
                                      </p:cBhvr>
                                      <p:to>
                                        <p:strVal val="visible"/>
                                      </p:to>
                                    </p:set>
                                    <p:animEffect transition="in" filter="fade">
                                      <p:cBhvr>
                                        <p:cTn id="273" dur="1000"/>
                                        <p:tgtEl>
                                          <p:spTgt spid="126"/>
                                        </p:tgtEl>
                                      </p:cBhvr>
                                    </p:animEffect>
                                    <p:anim calcmode="lin" valueType="num">
                                      <p:cBhvr>
                                        <p:cTn id="274" dur="1000" fill="hold"/>
                                        <p:tgtEl>
                                          <p:spTgt spid="126"/>
                                        </p:tgtEl>
                                        <p:attrNameLst>
                                          <p:attrName>ppt_x</p:attrName>
                                        </p:attrNameLst>
                                      </p:cBhvr>
                                      <p:tavLst>
                                        <p:tav tm="0">
                                          <p:val>
                                            <p:strVal val="#ppt_x"/>
                                          </p:val>
                                        </p:tav>
                                        <p:tav tm="100000">
                                          <p:val>
                                            <p:strVal val="#ppt_x"/>
                                          </p:val>
                                        </p:tav>
                                      </p:tavLst>
                                    </p:anim>
                                    <p:anim calcmode="lin" valueType="num">
                                      <p:cBhvr>
                                        <p:cTn id="275" dur="1000" fill="hold"/>
                                        <p:tgtEl>
                                          <p:spTgt spid="126"/>
                                        </p:tgtEl>
                                        <p:attrNameLst>
                                          <p:attrName>ppt_y</p:attrName>
                                        </p:attrNameLst>
                                      </p:cBhvr>
                                      <p:tavLst>
                                        <p:tav tm="0">
                                          <p:val>
                                            <p:strVal val="#ppt_y+.1"/>
                                          </p:val>
                                        </p:tav>
                                        <p:tav tm="100000">
                                          <p:val>
                                            <p:strVal val="#ppt_y"/>
                                          </p:val>
                                        </p:tav>
                                      </p:tavLst>
                                    </p:anim>
                                  </p:childTnLst>
                                </p:cTn>
                              </p:par>
                              <p:par>
                                <p:cTn id="276" presetID="42" presetClass="entr" presetSubtype="0" fill="hold" grpId="0" nodeType="withEffect">
                                  <p:stCondLst>
                                    <p:cond delay="0"/>
                                  </p:stCondLst>
                                  <p:childTnLst>
                                    <p:set>
                                      <p:cBhvr>
                                        <p:cTn id="277" dur="1" fill="hold">
                                          <p:stCondLst>
                                            <p:cond delay="0"/>
                                          </p:stCondLst>
                                        </p:cTn>
                                        <p:tgtEl>
                                          <p:spTgt spid="127"/>
                                        </p:tgtEl>
                                        <p:attrNameLst>
                                          <p:attrName>style.visibility</p:attrName>
                                        </p:attrNameLst>
                                      </p:cBhvr>
                                      <p:to>
                                        <p:strVal val="visible"/>
                                      </p:to>
                                    </p:set>
                                    <p:animEffect transition="in" filter="fade">
                                      <p:cBhvr>
                                        <p:cTn id="278" dur="1000"/>
                                        <p:tgtEl>
                                          <p:spTgt spid="127"/>
                                        </p:tgtEl>
                                      </p:cBhvr>
                                    </p:animEffect>
                                    <p:anim calcmode="lin" valueType="num">
                                      <p:cBhvr>
                                        <p:cTn id="279" dur="1000" fill="hold"/>
                                        <p:tgtEl>
                                          <p:spTgt spid="127"/>
                                        </p:tgtEl>
                                        <p:attrNameLst>
                                          <p:attrName>ppt_x</p:attrName>
                                        </p:attrNameLst>
                                      </p:cBhvr>
                                      <p:tavLst>
                                        <p:tav tm="0">
                                          <p:val>
                                            <p:strVal val="#ppt_x"/>
                                          </p:val>
                                        </p:tav>
                                        <p:tav tm="100000">
                                          <p:val>
                                            <p:strVal val="#ppt_x"/>
                                          </p:val>
                                        </p:tav>
                                      </p:tavLst>
                                    </p:anim>
                                    <p:anim calcmode="lin" valueType="num">
                                      <p:cBhvr>
                                        <p:cTn id="280" dur="1000" fill="hold"/>
                                        <p:tgtEl>
                                          <p:spTgt spid="127"/>
                                        </p:tgtEl>
                                        <p:attrNameLst>
                                          <p:attrName>ppt_y</p:attrName>
                                        </p:attrNameLst>
                                      </p:cBhvr>
                                      <p:tavLst>
                                        <p:tav tm="0">
                                          <p:val>
                                            <p:strVal val="#ppt_y+.1"/>
                                          </p:val>
                                        </p:tav>
                                        <p:tav tm="100000">
                                          <p:val>
                                            <p:strVal val="#ppt_y"/>
                                          </p:val>
                                        </p:tav>
                                      </p:tavLst>
                                    </p:anim>
                                  </p:childTnLst>
                                </p:cTn>
                              </p:par>
                              <p:par>
                                <p:cTn id="281" presetID="42" presetClass="entr" presetSubtype="0" fill="hold" grpId="0" nodeType="withEffect">
                                  <p:stCondLst>
                                    <p:cond delay="0"/>
                                  </p:stCondLst>
                                  <p:childTnLst>
                                    <p:set>
                                      <p:cBhvr>
                                        <p:cTn id="282" dur="1" fill="hold">
                                          <p:stCondLst>
                                            <p:cond delay="0"/>
                                          </p:stCondLst>
                                        </p:cTn>
                                        <p:tgtEl>
                                          <p:spTgt spid="128"/>
                                        </p:tgtEl>
                                        <p:attrNameLst>
                                          <p:attrName>style.visibility</p:attrName>
                                        </p:attrNameLst>
                                      </p:cBhvr>
                                      <p:to>
                                        <p:strVal val="visible"/>
                                      </p:to>
                                    </p:set>
                                    <p:animEffect transition="in" filter="fade">
                                      <p:cBhvr>
                                        <p:cTn id="283" dur="1000"/>
                                        <p:tgtEl>
                                          <p:spTgt spid="128"/>
                                        </p:tgtEl>
                                      </p:cBhvr>
                                    </p:animEffect>
                                    <p:anim calcmode="lin" valueType="num">
                                      <p:cBhvr>
                                        <p:cTn id="284" dur="1000" fill="hold"/>
                                        <p:tgtEl>
                                          <p:spTgt spid="128"/>
                                        </p:tgtEl>
                                        <p:attrNameLst>
                                          <p:attrName>ppt_x</p:attrName>
                                        </p:attrNameLst>
                                      </p:cBhvr>
                                      <p:tavLst>
                                        <p:tav tm="0">
                                          <p:val>
                                            <p:strVal val="#ppt_x"/>
                                          </p:val>
                                        </p:tav>
                                        <p:tav tm="100000">
                                          <p:val>
                                            <p:strVal val="#ppt_x"/>
                                          </p:val>
                                        </p:tav>
                                      </p:tavLst>
                                    </p:anim>
                                    <p:anim calcmode="lin" valueType="num">
                                      <p:cBhvr>
                                        <p:cTn id="285" dur="1000" fill="hold"/>
                                        <p:tgtEl>
                                          <p:spTgt spid="128"/>
                                        </p:tgtEl>
                                        <p:attrNameLst>
                                          <p:attrName>ppt_y</p:attrName>
                                        </p:attrNameLst>
                                      </p:cBhvr>
                                      <p:tavLst>
                                        <p:tav tm="0">
                                          <p:val>
                                            <p:strVal val="#ppt_y+.1"/>
                                          </p:val>
                                        </p:tav>
                                        <p:tav tm="100000">
                                          <p:val>
                                            <p:strVal val="#ppt_y"/>
                                          </p:val>
                                        </p:tav>
                                      </p:tavLst>
                                    </p:anim>
                                  </p:childTnLst>
                                </p:cTn>
                              </p:par>
                              <p:par>
                                <p:cTn id="286" presetID="42" presetClass="entr" presetSubtype="0" fill="hold" grpId="0" nodeType="withEffect">
                                  <p:stCondLst>
                                    <p:cond delay="0"/>
                                  </p:stCondLst>
                                  <p:childTnLst>
                                    <p:set>
                                      <p:cBhvr>
                                        <p:cTn id="287" dur="1" fill="hold">
                                          <p:stCondLst>
                                            <p:cond delay="0"/>
                                          </p:stCondLst>
                                        </p:cTn>
                                        <p:tgtEl>
                                          <p:spTgt spid="129"/>
                                        </p:tgtEl>
                                        <p:attrNameLst>
                                          <p:attrName>style.visibility</p:attrName>
                                        </p:attrNameLst>
                                      </p:cBhvr>
                                      <p:to>
                                        <p:strVal val="visible"/>
                                      </p:to>
                                    </p:set>
                                    <p:animEffect transition="in" filter="fade">
                                      <p:cBhvr>
                                        <p:cTn id="288" dur="1000"/>
                                        <p:tgtEl>
                                          <p:spTgt spid="129"/>
                                        </p:tgtEl>
                                      </p:cBhvr>
                                    </p:animEffect>
                                    <p:anim calcmode="lin" valueType="num">
                                      <p:cBhvr>
                                        <p:cTn id="289" dur="1000" fill="hold"/>
                                        <p:tgtEl>
                                          <p:spTgt spid="129"/>
                                        </p:tgtEl>
                                        <p:attrNameLst>
                                          <p:attrName>ppt_x</p:attrName>
                                        </p:attrNameLst>
                                      </p:cBhvr>
                                      <p:tavLst>
                                        <p:tav tm="0">
                                          <p:val>
                                            <p:strVal val="#ppt_x"/>
                                          </p:val>
                                        </p:tav>
                                        <p:tav tm="100000">
                                          <p:val>
                                            <p:strVal val="#ppt_x"/>
                                          </p:val>
                                        </p:tav>
                                      </p:tavLst>
                                    </p:anim>
                                    <p:anim calcmode="lin" valueType="num">
                                      <p:cBhvr>
                                        <p:cTn id="290" dur="1000" fill="hold"/>
                                        <p:tgtEl>
                                          <p:spTgt spid="129"/>
                                        </p:tgtEl>
                                        <p:attrNameLst>
                                          <p:attrName>ppt_y</p:attrName>
                                        </p:attrNameLst>
                                      </p:cBhvr>
                                      <p:tavLst>
                                        <p:tav tm="0">
                                          <p:val>
                                            <p:strVal val="#ppt_y+.1"/>
                                          </p:val>
                                        </p:tav>
                                        <p:tav tm="100000">
                                          <p:val>
                                            <p:strVal val="#ppt_y"/>
                                          </p:val>
                                        </p:tav>
                                      </p:tavLst>
                                    </p:anim>
                                  </p:childTnLst>
                                </p:cTn>
                              </p:par>
                              <p:par>
                                <p:cTn id="291" presetID="42" presetClass="entr" presetSubtype="0" fill="hold" grpId="0" nodeType="withEffect">
                                  <p:stCondLst>
                                    <p:cond delay="0"/>
                                  </p:stCondLst>
                                  <p:childTnLst>
                                    <p:set>
                                      <p:cBhvr>
                                        <p:cTn id="292" dur="1" fill="hold">
                                          <p:stCondLst>
                                            <p:cond delay="0"/>
                                          </p:stCondLst>
                                        </p:cTn>
                                        <p:tgtEl>
                                          <p:spTgt spid="130"/>
                                        </p:tgtEl>
                                        <p:attrNameLst>
                                          <p:attrName>style.visibility</p:attrName>
                                        </p:attrNameLst>
                                      </p:cBhvr>
                                      <p:to>
                                        <p:strVal val="visible"/>
                                      </p:to>
                                    </p:set>
                                    <p:animEffect transition="in" filter="fade">
                                      <p:cBhvr>
                                        <p:cTn id="293" dur="1000"/>
                                        <p:tgtEl>
                                          <p:spTgt spid="130"/>
                                        </p:tgtEl>
                                      </p:cBhvr>
                                    </p:animEffect>
                                    <p:anim calcmode="lin" valueType="num">
                                      <p:cBhvr>
                                        <p:cTn id="294" dur="1000" fill="hold"/>
                                        <p:tgtEl>
                                          <p:spTgt spid="130"/>
                                        </p:tgtEl>
                                        <p:attrNameLst>
                                          <p:attrName>ppt_x</p:attrName>
                                        </p:attrNameLst>
                                      </p:cBhvr>
                                      <p:tavLst>
                                        <p:tav tm="0">
                                          <p:val>
                                            <p:strVal val="#ppt_x"/>
                                          </p:val>
                                        </p:tav>
                                        <p:tav tm="100000">
                                          <p:val>
                                            <p:strVal val="#ppt_x"/>
                                          </p:val>
                                        </p:tav>
                                      </p:tavLst>
                                    </p:anim>
                                    <p:anim calcmode="lin" valueType="num">
                                      <p:cBhvr>
                                        <p:cTn id="295" dur="1000" fill="hold"/>
                                        <p:tgtEl>
                                          <p:spTgt spid="130"/>
                                        </p:tgtEl>
                                        <p:attrNameLst>
                                          <p:attrName>ppt_y</p:attrName>
                                        </p:attrNameLst>
                                      </p:cBhvr>
                                      <p:tavLst>
                                        <p:tav tm="0">
                                          <p:val>
                                            <p:strVal val="#ppt_y+.1"/>
                                          </p:val>
                                        </p:tav>
                                        <p:tav tm="100000">
                                          <p:val>
                                            <p:strVal val="#ppt_y"/>
                                          </p:val>
                                        </p:tav>
                                      </p:tavLst>
                                    </p:anim>
                                  </p:childTnLst>
                                </p:cTn>
                              </p:par>
                              <p:par>
                                <p:cTn id="296" presetID="42" presetClass="entr" presetSubtype="0" fill="hold" grpId="0" nodeType="withEffect">
                                  <p:stCondLst>
                                    <p:cond delay="0"/>
                                  </p:stCondLst>
                                  <p:childTnLst>
                                    <p:set>
                                      <p:cBhvr>
                                        <p:cTn id="297" dur="1" fill="hold">
                                          <p:stCondLst>
                                            <p:cond delay="0"/>
                                          </p:stCondLst>
                                        </p:cTn>
                                        <p:tgtEl>
                                          <p:spTgt spid="131"/>
                                        </p:tgtEl>
                                        <p:attrNameLst>
                                          <p:attrName>style.visibility</p:attrName>
                                        </p:attrNameLst>
                                      </p:cBhvr>
                                      <p:to>
                                        <p:strVal val="visible"/>
                                      </p:to>
                                    </p:set>
                                    <p:animEffect transition="in" filter="fade">
                                      <p:cBhvr>
                                        <p:cTn id="298" dur="1000"/>
                                        <p:tgtEl>
                                          <p:spTgt spid="131"/>
                                        </p:tgtEl>
                                      </p:cBhvr>
                                    </p:animEffect>
                                    <p:anim calcmode="lin" valueType="num">
                                      <p:cBhvr>
                                        <p:cTn id="299" dur="1000" fill="hold"/>
                                        <p:tgtEl>
                                          <p:spTgt spid="131"/>
                                        </p:tgtEl>
                                        <p:attrNameLst>
                                          <p:attrName>ppt_x</p:attrName>
                                        </p:attrNameLst>
                                      </p:cBhvr>
                                      <p:tavLst>
                                        <p:tav tm="0">
                                          <p:val>
                                            <p:strVal val="#ppt_x"/>
                                          </p:val>
                                        </p:tav>
                                        <p:tav tm="100000">
                                          <p:val>
                                            <p:strVal val="#ppt_x"/>
                                          </p:val>
                                        </p:tav>
                                      </p:tavLst>
                                    </p:anim>
                                    <p:anim calcmode="lin" valueType="num">
                                      <p:cBhvr>
                                        <p:cTn id="300" dur="1000" fill="hold"/>
                                        <p:tgtEl>
                                          <p:spTgt spid="131"/>
                                        </p:tgtEl>
                                        <p:attrNameLst>
                                          <p:attrName>ppt_y</p:attrName>
                                        </p:attrNameLst>
                                      </p:cBhvr>
                                      <p:tavLst>
                                        <p:tav tm="0">
                                          <p:val>
                                            <p:strVal val="#ppt_y+.1"/>
                                          </p:val>
                                        </p:tav>
                                        <p:tav tm="100000">
                                          <p:val>
                                            <p:strVal val="#ppt_y"/>
                                          </p:val>
                                        </p:tav>
                                      </p:tavLst>
                                    </p:anim>
                                  </p:childTnLst>
                                </p:cTn>
                              </p:par>
                              <p:par>
                                <p:cTn id="301" presetID="42" presetClass="entr" presetSubtype="0" fill="hold" grpId="0" nodeType="withEffect">
                                  <p:stCondLst>
                                    <p:cond delay="0"/>
                                  </p:stCondLst>
                                  <p:childTnLst>
                                    <p:set>
                                      <p:cBhvr>
                                        <p:cTn id="302" dur="1" fill="hold">
                                          <p:stCondLst>
                                            <p:cond delay="0"/>
                                          </p:stCondLst>
                                        </p:cTn>
                                        <p:tgtEl>
                                          <p:spTgt spid="132"/>
                                        </p:tgtEl>
                                        <p:attrNameLst>
                                          <p:attrName>style.visibility</p:attrName>
                                        </p:attrNameLst>
                                      </p:cBhvr>
                                      <p:to>
                                        <p:strVal val="visible"/>
                                      </p:to>
                                    </p:set>
                                    <p:animEffect transition="in" filter="fade">
                                      <p:cBhvr>
                                        <p:cTn id="303" dur="1000"/>
                                        <p:tgtEl>
                                          <p:spTgt spid="132"/>
                                        </p:tgtEl>
                                      </p:cBhvr>
                                    </p:animEffect>
                                    <p:anim calcmode="lin" valueType="num">
                                      <p:cBhvr>
                                        <p:cTn id="304" dur="1000" fill="hold"/>
                                        <p:tgtEl>
                                          <p:spTgt spid="132"/>
                                        </p:tgtEl>
                                        <p:attrNameLst>
                                          <p:attrName>ppt_x</p:attrName>
                                        </p:attrNameLst>
                                      </p:cBhvr>
                                      <p:tavLst>
                                        <p:tav tm="0">
                                          <p:val>
                                            <p:strVal val="#ppt_x"/>
                                          </p:val>
                                        </p:tav>
                                        <p:tav tm="100000">
                                          <p:val>
                                            <p:strVal val="#ppt_x"/>
                                          </p:val>
                                        </p:tav>
                                      </p:tavLst>
                                    </p:anim>
                                    <p:anim calcmode="lin" valueType="num">
                                      <p:cBhvr>
                                        <p:cTn id="305" dur="1000" fill="hold"/>
                                        <p:tgtEl>
                                          <p:spTgt spid="132"/>
                                        </p:tgtEl>
                                        <p:attrNameLst>
                                          <p:attrName>ppt_y</p:attrName>
                                        </p:attrNameLst>
                                      </p:cBhvr>
                                      <p:tavLst>
                                        <p:tav tm="0">
                                          <p:val>
                                            <p:strVal val="#ppt_y+.1"/>
                                          </p:val>
                                        </p:tav>
                                        <p:tav tm="100000">
                                          <p:val>
                                            <p:strVal val="#ppt_y"/>
                                          </p:val>
                                        </p:tav>
                                      </p:tavLst>
                                    </p:anim>
                                  </p:childTnLst>
                                </p:cTn>
                              </p:par>
                              <p:par>
                                <p:cTn id="306" presetID="42" presetClass="entr" presetSubtype="0" fill="hold" grpId="0" nodeType="withEffect">
                                  <p:stCondLst>
                                    <p:cond delay="0"/>
                                  </p:stCondLst>
                                  <p:childTnLst>
                                    <p:set>
                                      <p:cBhvr>
                                        <p:cTn id="307" dur="1" fill="hold">
                                          <p:stCondLst>
                                            <p:cond delay="0"/>
                                          </p:stCondLst>
                                        </p:cTn>
                                        <p:tgtEl>
                                          <p:spTgt spid="133"/>
                                        </p:tgtEl>
                                        <p:attrNameLst>
                                          <p:attrName>style.visibility</p:attrName>
                                        </p:attrNameLst>
                                      </p:cBhvr>
                                      <p:to>
                                        <p:strVal val="visible"/>
                                      </p:to>
                                    </p:set>
                                    <p:animEffect transition="in" filter="fade">
                                      <p:cBhvr>
                                        <p:cTn id="308" dur="1000"/>
                                        <p:tgtEl>
                                          <p:spTgt spid="133"/>
                                        </p:tgtEl>
                                      </p:cBhvr>
                                    </p:animEffect>
                                    <p:anim calcmode="lin" valueType="num">
                                      <p:cBhvr>
                                        <p:cTn id="309" dur="1000" fill="hold"/>
                                        <p:tgtEl>
                                          <p:spTgt spid="133"/>
                                        </p:tgtEl>
                                        <p:attrNameLst>
                                          <p:attrName>ppt_x</p:attrName>
                                        </p:attrNameLst>
                                      </p:cBhvr>
                                      <p:tavLst>
                                        <p:tav tm="0">
                                          <p:val>
                                            <p:strVal val="#ppt_x"/>
                                          </p:val>
                                        </p:tav>
                                        <p:tav tm="100000">
                                          <p:val>
                                            <p:strVal val="#ppt_x"/>
                                          </p:val>
                                        </p:tav>
                                      </p:tavLst>
                                    </p:anim>
                                    <p:anim calcmode="lin" valueType="num">
                                      <p:cBhvr>
                                        <p:cTn id="310" dur="1000" fill="hold"/>
                                        <p:tgtEl>
                                          <p:spTgt spid="133"/>
                                        </p:tgtEl>
                                        <p:attrNameLst>
                                          <p:attrName>ppt_y</p:attrName>
                                        </p:attrNameLst>
                                      </p:cBhvr>
                                      <p:tavLst>
                                        <p:tav tm="0">
                                          <p:val>
                                            <p:strVal val="#ppt_y+.1"/>
                                          </p:val>
                                        </p:tav>
                                        <p:tav tm="100000">
                                          <p:val>
                                            <p:strVal val="#ppt_y"/>
                                          </p:val>
                                        </p:tav>
                                      </p:tavLst>
                                    </p:anim>
                                  </p:childTnLst>
                                </p:cTn>
                              </p:par>
                              <p:par>
                                <p:cTn id="311" presetID="42" presetClass="entr" presetSubtype="0" fill="hold" grpId="0" nodeType="withEffect">
                                  <p:stCondLst>
                                    <p:cond delay="0"/>
                                  </p:stCondLst>
                                  <p:childTnLst>
                                    <p:set>
                                      <p:cBhvr>
                                        <p:cTn id="312" dur="1" fill="hold">
                                          <p:stCondLst>
                                            <p:cond delay="0"/>
                                          </p:stCondLst>
                                        </p:cTn>
                                        <p:tgtEl>
                                          <p:spTgt spid="134"/>
                                        </p:tgtEl>
                                        <p:attrNameLst>
                                          <p:attrName>style.visibility</p:attrName>
                                        </p:attrNameLst>
                                      </p:cBhvr>
                                      <p:to>
                                        <p:strVal val="visible"/>
                                      </p:to>
                                    </p:set>
                                    <p:animEffect transition="in" filter="fade">
                                      <p:cBhvr>
                                        <p:cTn id="313" dur="1000"/>
                                        <p:tgtEl>
                                          <p:spTgt spid="134"/>
                                        </p:tgtEl>
                                      </p:cBhvr>
                                    </p:animEffect>
                                    <p:anim calcmode="lin" valueType="num">
                                      <p:cBhvr>
                                        <p:cTn id="314" dur="1000" fill="hold"/>
                                        <p:tgtEl>
                                          <p:spTgt spid="134"/>
                                        </p:tgtEl>
                                        <p:attrNameLst>
                                          <p:attrName>ppt_x</p:attrName>
                                        </p:attrNameLst>
                                      </p:cBhvr>
                                      <p:tavLst>
                                        <p:tav tm="0">
                                          <p:val>
                                            <p:strVal val="#ppt_x"/>
                                          </p:val>
                                        </p:tav>
                                        <p:tav tm="100000">
                                          <p:val>
                                            <p:strVal val="#ppt_x"/>
                                          </p:val>
                                        </p:tav>
                                      </p:tavLst>
                                    </p:anim>
                                    <p:anim calcmode="lin" valueType="num">
                                      <p:cBhvr>
                                        <p:cTn id="315" dur="1000" fill="hold"/>
                                        <p:tgtEl>
                                          <p:spTgt spid="134"/>
                                        </p:tgtEl>
                                        <p:attrNameLst>
                                          <p:attrName>ppt_y</p:attrName>
                                        </p:attrNameLst>
                                      </p:cBhvr>
                                      <p:tavLst>
                                        <p:tav tm="0">
                                          <p:val>
                                            <p:strVal val="#ppt_y+.1"/>
                                          </p:val>
                                        </p:tav>
                                        <p:tav tm="100000">
                                          <p:val>
                                            <p:strVal val="#ppt_y"/>
                                          </p:val>
                                        </p:tav>
                                      </p:tavLst>
                                    </p:anim>
                                  </p:childTnLst>
                                </p:cTn>
                              </p:par>
                              <p:par>
                                <p:cTn id="316" presetID="42" presetClass="entr" presetSubtype="0" fill="hold" grpId="0" nodeType="withEffect">
                                  <p:stCondLst>
                                    <p:cond delay="0"/>
                                  </p:stCondLst>
                                  <p:childTnLst>
                                    <p:set>
                                      <p:cBhvr>
                                        <p:cTn id="317" dur="1" fill="hold">
                                          <p:stCondLst>
                                            <p:cond delay="0"/>
                                          </p:stCondLst>
                                        </p:cTn>
                                        <p:tgtEl>
                                          <p:spTgt spid="135"/>
                                        </p:tgtEl>
                                        <p:attrNameLst>
                                          <p:attrName>style.visibility</p:attrName>
                                        </p:attrNameLst>
                                      </p:cBhvr>
                                      <p:to>
                                        <p:strVal val="visible"/>
                                      </p:to>
                                    </p:set>
                                    <p:animEffect transition="in" filter="fade">
                                      <p:cBhvr>
                                        <p:cTn id="318" dur="1000"/>
                                        <p:tgtEl>
                                          <p:spTgt spid="135"/>
                                        </p:tgtEl>
                                      </p:cBhvr>
                                    </p:animEffect>
                                    <p:anim calcmode="lin" valueType="num">
                                      <p:cBhvr>
                                        <p:cTn id="319" dur="1000" fill="hold"/>
                                        <p:tgtEl>
                                          <p:spTgt spid="135"/>
                                        </p:tgtEl>
                                        <p:attrNameLst>
                                          <p:attrName>ppt_x</p:attrName>
                                        </p:attrNameLst>
                                      </p:cBhvr>
                                      <p:tavLst>
                                        <p:tav tm="0">
                                          <p:val>
                                            <p:strVal val="#ppt_x"/>
                                          </p:val>
                                        </p:tav>
                                        <p:tav tm="100000">
                                          <p:val>
                                            <p:strVal val="#ppt_x"/>
                                          </p:val>
                                        </p:tav>
                                      </p:tavLst>
                                    </p:anim>
                                    <p:anim calcmode="lin" valueType="num">
                                      <p:cBhvr>
                                        <p:cTn id="320" dur="1000" fill="hold"/>
                                        <p:tgtEl>
                                          <p:spTgt spid="135"/>
                                        </p:tgtEl>
                                        <p:attrNameLst>
                                          <p:attrName>ppt_y</p:attrName>
                                        </p:attrNameLst>
                                      </p:cBhvr>
                                      <p:tavLst>
                                        <p:tav tm="0">
                                          <p:val>
                                            <p:strVal val="#ppt_y+.1"/>
                                          </p:val>
                                        </p:tav>
                                        <p:tav tm="100000">
                                          <p:val>
                                            <p:strVal val="#ppt_y"/>
                                          </p:val>
                                        </p:tav>
                                      </p:tavLst>
                                    </p:anim>
                                  </p:childTnLst>
                                </p:cTn>
                              </p:par>
                              <p:par>
                                <p:cTn id="321" presetID="42" presetClass="entr" presetSubtype="0" fill="hold" grpId="0" nodeType="withEffect">
                                  <p:stCondLst>
                                    <p:cond delay="0"/>
                                  </p:stCondLst>
                                  <p:childTnLst>
                                    <p:set>
                                      <p:cBhvr>
                                        <p:cTn id="322" dur="1" fill="hold">
                                          <p:stCondLst>
                                            <p:cond delay="0"/>
                                          </p:stCondLst>
                                        </p:cTn>
                                        <p:tgtEl>
                                          <p:spTgt spid="136"/>
                                        </p:tgtEl>
                                        <p:attrNameLst>
                                          <p:attrName>style.visibility</p:attrName>
                                        </p:attrNameLst>
                                      </p:cBhvr>
                                      <p:to>
                                        <p:strVal val="visible"/>
                                      </p:to>
                                    </p:set>
                                    <p:animEffect transition="in" filter="fade">
                                      <p:cBhvr>
                                        <p:cTn id="323" dur="1000"/>
                                        <p:tgtEl>
                                          <p:spTgt spid="136"/>
                                        </p:tgtEl>
                                      </p:cBhvr>
                                    </p:animEffect>
                                    <p:anim calcmode="lin" valueType="num">
                                      <p:cBhvr>
                                        <p:cTn id="324" dur="1000" fill="hold"/>
                                        <p:tgtEl>
                                          <p:spTgt spid="136"/>
                                        </p:tgtEl>
                                        <p:attrNameLst>
                                          <p:attrName>ppt_x</p:attrName>
                                        </p:attrNameLst>
                                      </p:cBhvr>
                                      <p:tavLst>
                                        <p:tav tm="0">
                                          <p:val>
                                            <p:strVal val="#ppt_x"/>
                                          </p:val>
                                        </p:tav>
                                        <p:tav tm="100000">
                                          <p:val>
                                            <p:strVal val="#ppt_x"/>
                                          </p:val>
                                        </p:tav>
                                      </p:tavLst>
                                    </p:anim>
                                    <p:anim calcmode="lin" valueType="num">
                                      <p:cBhvr>
                                        <p:cTn id="325" dur="1000" fill="hold"/>
                                        <p:tgtEl>
                                          <p:spTgt spid="136"/>
                                        </p:tgtEl>
                                        <p:attrNameLst>
                                          <p:attrName>ppt_y</p:attrName>
                                        </p:attrNameLst>
                                      </p:cBhvr>
                                      <p:tavLst>
                                        <p:tav tm="0">
                                          <p:val>
                                            <p:strVal val="#ppt_y+.1"/>
                                          </p:val>
                                        </p:tav>
                                        <p:tav tm="100000">
                                          <p:val>
                                            <p:strVal val="#ppt_y"/>
                                          </p:val>
                                        </p:tav>
                                      </p:tavLst>
                                    </p:anim>
                                  </p:childTnLst>
                                </p:cTn>
                              </p:par>
                              <p:par>
                                <p:cTn id="326" presetID="42" presetClass="entr" presetSubtype="0" fill="hold" grpId="0" nodeType="withEffect">
                                  <p:stCondLst>
                                    <p:cond delay="0"/>
                                  </p:stCondLst>
                                  <p:childTnLst>
                                    <p:set>
                                      <p:cBhvr>
                                        <p:cTn id="327" dur="1" fill="hold">
                                          <p:stCondLst>
                                            <p:cond delay="0"/>
                                          </p:stCondLst>
                                        </p:cTn>
                                        <p:tgtEl>
                                          <p:spTgt spid="137"/>
                                        </p:tgtEl>
                                        <p:attrNameLst>
                                          <p:attrName>style.visibility</p:attrName>
                                        </p:attrNameLst>
                                      </p:cBhvr>
                                      <p:to>
                                        <p:strVal val="visible"/>
                                      </p:to>
                                    </p:set>
                                    <p:animEffect transition="in" filter="fade">
                                      <p:cBhvr>
                                        <p:cTn id="328" dur="1000"/>
                                        <p:tgtEl>
                                          <p:spTgt spid="137"/>
                                        </p:tgtEl>
                                      </p:cBhvr>
                                    </p:animEffect>
                                    <p:anim calcmode="lin" valueType="num">
                                      <p:cBhvr>
                                        <p:cTn id="329" dur="1000" fill="hold"/>
                                        <p:tgtEl>
                                          <p:spTgt spid="137"/>
                                        </p:tgtEl>
                                        <p:attrNameLst>
                                          <p:attrName>ppt_x</p:attrName>
                                        </p:attrNameLst>
                                      </p:cBhvr>
                                      <p:tavLst>
                                        <p:tav tm="0">
                                          <p:val>
                                            <p:strVal val="#ppt_x"/>
                                          </p:val>
                                        </p:tav>
                                        <p:tav tm="100000">
                                          <p:val>
                                            <p:strVal val="#ppt_x"/>
                                          </p:val>
                                        </p:tav>
                                      </p:tavLst>
                                    </p:anim>
                                    <p:anim calcmode="lin" valueType="num">
                                      <p:cBhvr>
                                        <p:cTn id="330" dur="1000" fill="hold"/>
                                        <p:tgtEl>
                                          <p:spTgt spid="1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00499" y="226729"/>
            <a:ext cx="4191000" cy="1325563"/>
          </a:xfrm>
        </p:spPr>
        <p:txBody>
          <a:bodyPr/>
          <a:lstStyle/>
          <a:p>
            <a:r>
              <a:rPr lang="en-US" dirty="0" smtClean="0"/>
              <a:t>Solved Examples:</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4401" y="1552292"/>
            <a:ext cx="8003197" cy="4870516"/>
          </a:xfrm>
          <a:prstGeom prst="rect">
            <a:avLst/>
          </a:prstGeom>
        </p:spPr>
      </p:pic>
      <p:sp>
        <p:nvSpPr>
          <p:cNvPr id="3" name="Footer Placeholder 2"/>
          <p:cNvSpPr>
            <a:spLocks noGrp="1"/>
          </p:cNvSpPr>
          <p:nvPr>
            <p:ph type="ftr" sz="quarter" idx="11"/>
          </p:nvPr>
        </p:nvSpPr>
        <p:spPr/>
        <p:txBody>
          <a:bodyPr/>
          <a:lstStyle/>
          <a:p>
            <a:r>
              <a:rPr lang="en-US" smtClean="0"/>
              <a:t>Prepared by Er. Bibek Magar ( bibek.magar@thc.tu.edu.np)</a:t>
            </a:r>
            <a:endParaRPr lang="en-US"/>
          </a:p>
        </p:txBody>
      </p:sp>
    </p:spTree>
    <p:extLst>
      <p:ext uri="{BB962C8B-B14F-4D97-AF65-F5344CB8AC3E}">
        <p14:creationId xmlns:p14="http://schemas.microsoft.com/office/powerpoint/2010/main" val="294411899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10038</TotalTime>
  <Words>534</Words>
  <Application>Microsoft Office PowerPoint</Application>
  <PresentationFormat>Widescreen</PresentationFormat>
  <Paragraphs>55</Paragraphs>
  <Slides>12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Oblique Projection/ Drawing</vt:lpstr>
      <vt:lpstr>Introduction</vt:lpstr>
      <vt:lpstr>PowerPoint Presentation</vt:lpstr>
      <vt:lpstr>Solved Examples:</vt:lpstr>
      <vt:lpstr>PowerPoint Presentation</vt:lpstr>
      <vt:lpstr>PowerPoint Presentation</vt:lpstr>
      <vt:lpstr>Drawing Circles in Oblique View</vt:lpstr>
      <vt:lpstr>PowerPoint Presentation</vt:lpstr>
      <vt:lpstr>Solved Examples:</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474</cp:revision>
  <dcterms:created xsi:type="dcterms:W3CDTF">2022-06-08T03:31:28Z</dcterms:created>
  <dcterms:modified xsi:type="dcterms:W3CDTF">2023-01-18T03:02:12Z</dcterms:modified>
</cp:coreProperties>
</file>

<file path=docProps/thumbnail.jpeg>
</file>